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9"/>
  </p:notesMasterIdLst>
  <p:sldIdLst>
    <p:sldId id="262" r:id="rId5"/>
    <p:sldId id="260" r:id="rId6"/>
    <p:sldId id="258" r:id="rId7"/>
    <p:sldId id="312" r:id="rId8"/>
    <p:sldId id="269" r:id="rId9"/>
    <p:sldId id="310" r:id="rId10"/>
    <p:sldId id="273" r:id="rId11"/>
    <p:sldId id="271" r:id="rId12"/>
    <p:sldId id="272" r:id="rId13"/>
    <p:sldId id="274" r:id="rId14"/>
    <p:sldId id="275" r:id="rId15"/>
    <p:sldId id="276" r:id="rId16"/>
    <p:sldId id="277" r:id="rId17"/>
    <p:sldId id="278" r:id="rId18"/>
    <p:sldId id="279" r:id="rId19"/>
    <p:sldId id="280" r:id="rId20"/>
    <p:sldId id="282" r:id="rId21"/>
    <p:sldId id="283" r:id="rId22"/>
    <p:sldId id="284" r:id="rId23"/>
    <p:sldId id="285" r:id="rId24"/>
    <p:sldId id="289" r:id="rId25"/>
    <p:sldId id="286" r:id="rId26"/>
    <p:sldId id="287" r:id="rId27"/>
    <p:sldId id="290" r:id="rId28"/>
    <p:sldId id="291" r:id="rId29"/>
    <p:sldId id="292" r:id="rId30"/>
    <p:sldId id="293" r:id="rId31"/>
    <p:sldId id="294" r:id="rId32"/>
    <p:sldId id="295" r:id="rId33"/>
    <p:sldId id="296" r:id="rId34"/>
    <p:sldId id="288" r:id="rId35"/>
    <p:sldId id="297" r:id="rId36"/>
    <p:sldId id="305" r:id="rId37"/>
    <p:sldId id="298" r:id="rId38"/>
    <p:sldId id="315" r:id="rId39"/>
    <p:sldId id="311" r:id="rId40"/>
    <p:sldId id="314" r:id="rId41"/>
    <p:sldId id="299" r:id="rId42"/>
    <p:sldId id="301" r:id="rId43"/>
    <p:sldId id="304" r:id="rId44"/>
    <p:sldId id="313" r:id="rId45"/>
    <p:sldId id="306" r:id="rId46"/>
    <p:sldId id="307" r:id="rId47"/>
    <p:sldId id="308" r:id="rId48"/>
  </p:sldIdLst>
  <p:sldSz cx="12192000" cy="6858000"/>
  <p:notesSz cx="6858000" cy="9144000"/>
  <p:embeddedFontLst>
    <p:embeddedFont>
      <p:font typeface="Montserrat" pitchFamily="2" charset="77"/>
      <p:regular r:id="rId50"/>
      <p:bold r:id="rId51"/>
      <p:italic r:id="rId52"/>
      <p:boldItalic r:id="rId53"/>
    </p:embeddedFont>
    <p:embeddedFont>
      <p:font typeface="Montserrat SemiBold" panose="020F0502020204030204" pitchFamily="34" charset="0"/>
      <p:regular r:id="rId54"/>
      <p:bold r:id="rId55"/>
      <p:italic r:id="rId56"/>
      <p:boldItalic r:id="rId57"/>
    </p:embeddedFont>
    <p:embeddedFont>
      <p:font typeface="Tahoma" panose="020B0604030504040204" pitchFamily="34" charset="0"/>
      <p:regular r:id="rId58"/>
      <p:bold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2BA66F-8580-9919-3E6A-D03AF1129B86}" name="Jodie" initials="JB" userId="Jodie" providerId="None"/>
  <p188:author id="{02120AE9-742E-9F9B-0C1B-CA3674039C05}" name="Lachlan Green" initials="LG" userId="S::lachlangreen@rtwmatters.org::46855b72-b33d-4f68-a5d3-677da20866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4FEF8-2661-3840-8E2D-A9D30C1FC504}" v="6" dt="2025-10-01T23:36:40.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34"/>
    <p:restoredTop sz="94532"/>
  </p:normalViewPr>
  <p:slideViewPr>
    <p:cSldViewPr snapToGrid="0">
      <p:cViewPr varScale="1">
        <p:scale>
          <a:sx n="113" d="100"/>
          <a:sy n="113" d="100"/>
        </p:scale>
        <p:origin x="1048" y="10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Farokhi" userId="a3a2041c-7fda-49ed-a1c2-7855b6db9a52" providerId="ADAL" clId="{4FA0931B-F64D-FF44-A1F1-C75E163D7F3A}"/>
    <pc:docChg chg="undo custSel addSld delSld modSld">
      <pc:chgData name="Jodie Farokhi" userId="a3a2041c-7fda-49ed-a1c2-7855b6db9a52" providerId="ADAL" clId="{4FA0931B-F64D-FF44-A1F1-C75E163D7F3A}" dt="2025-06-13T02:50:30.026" v="3068" actId="20577"/>
      <pc:docMkLst>
        <pc:docMk/>
      </pc:docMkLst>
      <pc:sldChg chg="addSp delSp modSp mod">
        <pc:chgData name="Jodie Farokhi" userId="a3a2041c-7fda-49ed-a1c2-7855b6db9a52" providerId="ADAL" clId="{4FA0931B-F64D-FF44-A1F1-C75E163D7F3A}" dt="2025-06-13T02:49:12.821" v="3033"/>
        <pc:sldMkLst>
          <pc:docMk/>
          <pc:sldMk cId="2244288485" sldId="260"/>
        </pc:sldMkLst>
      </pc:sldChg>
      <pc:sldChg chg="del">
        <pc:chgData name="Jodie Farokhi" userId="a3a2041c-7fda-49ed-a1c2-7855b6db9a52" providerId="ADAL" clId="{4FA0931B-F64D-FF44-A1F1-C75E163D7F3A}" dt="2025-06-12T02:12:21.516" v="0" actId="2696"/>
        <pc:sldMkLst>
          <pc:docMk/>
          <pc:sldMk cId="379914378" sldId="268"/>
        </pc:sldMkLst>
      </pc:sldChg>
      <pc:sldChg chg="delSp modSp mod">
        <pc:chgData name="Jodie Farokhi" userId="a3a2041c-7fda-49ed-a1c2-7855b6db9a52" providerId="ADAL" clId="{4FA0931B-F64D-FF44-A1F1-C75E163D7F3A}" dt="2025-06-12T02:29:42.416" v="935" actId="20577"/>
        <pc:sldMkLst>
          <pc:docMk/>
          <pc:sldMk cId="1891686553" sldId="269"/>
        </pc:sldMkLst>
      </pc:sldChg>
      <pc:sldChg chg="del">
        <pc:chgData name="Jodie Farokhi" userId="a3a2041c-7fda-49ed-a1c2-7855b6db9a52" providerId="ADAL" clId="{4FA0931B-F64D-FF44-A1F1-C75E163D7F3A}" dt="2025-06-12T02:13:01.174" v="45" actId="2696"/>
        <pc:sldMkLst>
          <pc:docMk/>
          <pc:sldMk cId="1284251875" sldId="270"/>
        </pc:sldMkLst>
      </pc:sldChg>
      <pc:sldChg chg="modSp add mod">
        <pc:chgData name="Jodie Farokhi" userId="a3a2041c-7fda-49ed-a1c2-7855b6db9a52" providerId="ADAL" clId="{4FA0931B-F64D-FF44-A1F1-C75E163D7F3A}" dt="2025-06-13T02:50:08.507" v="3036" actId="20577"/>
        <pc:sldMkLst>
          <pc:docMk/>
          <pc:sldMk cId="2807761401" sldId="270"/>
        </pc:sldMkLst>
      </pc:sldChg>
      <pc:sldChg chg="modSp mod">
        <pc:chgData name="Jodie Farokhi" userId="a3a2041c-7fda-49ed-a1c2-7855b6db9a52" providerId="ADAL" clId="{4FA0931B-F64D-FF44-A1F1-C75E163D7F3A}" dt="2025-06-12T22:59:42.450" v="2099" actId="20577"/>
        <pc:sldMkLst>
          <pc:docMk/>
          <pc:sldMk cId="1877783495" sldId="272"/>
        </pc:sldMkLst>
      </pc:sldChg>
      <pc:sldChg chg="modSp mod">
        <pc:chgData name="Jodie Farokhi" userId="a3a2041c-7fda-49ed-a1c2-7855b6db9a52" providerId="ADAL" clId="{4FA0931B-F64D-FF44-A1F1-C75E163D7F3A}" dt="2025-06-12T23:00:43.978" v="2152" actId="20577"/>
        <pc:sldMkLst>
          <pc:docMk/>
          <pc:sldMk cId="2781785132" sldId="274"/>
        </pc:sldMkLst>
      </pc:sldChg>
      <pc:sldChg chg="modSp mod">
        <pc:chgData name="Jodie Farokhi" userId="a3a2041c-7fda-49ed-a1c2-7855b6db9a52" providerId="ADAL" clId="{4FA0931B-F64D-FF44-A1F1-C75E163D7F3A}" dt="2025-06-12T02:34:03.818" v="1017" actId="20577"/>
        <pc:sldMkLst>
          <pc:docMk/>
          <pc:sldMk cId="1629850320" sldId="275"/>
        </pc:sldMkLst>
      </pc:sldChg>
      <pc:sldChg chg="modSp mod">
        <pc:chgData name="Jodie Farokhi" userId="a3a2041c-7fda-49ed-a1c2-7855b6db9a52" providerId="ADAL" clId="{4FA0931B-F64D-FF44-A1F1-C75E163D7F3A}" dt="2025-06-12T21:01:53.027" v="1192" actId="20577"/>
        <pc:sldMkLst>
          <pc:docMk/>
          <pc:sldMk cId="2045812295" sldId="276"/>
        </pc:sldMkLst>
      </pc:sldChg>
      <pc:sldChg chg="modSp mod">
        <pc:chgData name="Jodie Farokhi" userId="a3a2041c-7fda-49ed-a1c2-7855b6db9a52" providerId="ADAL" clId="{4FA0931B-F64D-FF44-A1F1-C75E163D7F3A}" dt="2025-06-12T21:17:11.994" v="1890" actId="20577"/>
        <pc:sldMkLst>
          <pc:docMk/>
          <pc:sldMk cId="3093979453" sldId="277"/>
        </pc:sldMkLst>
      </pc:sldChg>
      <pc:sldChg chg="modSp mod">
        <pc:chgData name="Jodie Farokhi" userId="a3a2041c-7fda-49ed-a1c2-7855b6db9a52" providerId="ADAL" clId="{4FA0931B-F64D-FF44-A1F1-C75E163D7F3A}" dt="2025-06-12T23:01:15.471" v="2193" actId="20577"/>
        <pc:sldMkLst>
          <pc:docMk/>
          <pc:sldMk cId="2219455016" sldId="278"/>
        </pc:sldMkLst>
      </pc:sldChg>
      <pc:sldChg chg="modSp mod">
        <pc:chgData name="Jodie Farokhi" userId="a3a2041c-7fda-49ed-a1c2-7855b6db9a52" providerId="ADAL" clId="{4FA0931B-F64D-FF44-A1F1-C75E163D7F3A}" dt="2025-06-12T22:52:50.002" v="1936" actId="20577"/>
        <pc:sldMkLst>
          <pc:docMk/>
          <pc:sldMk cId="1011291953" sldId="279"/>
        </pc:sldMkLst>
      </pc:sldChg>
      <pc:sldChg chg="modSp mod">
        <pc:chgData name="Jodie Farokhi" userId="a3a2041c-7fda-49ed-a1c2-7855b6db9a52" providerId="ADAL" clId="{4FA0931B-F64D-FF44-A1F1-C75E163D7F3A}" dt="2025-06-12T22:53:40.779" v="1941" actId="20577"/>
        <pc:sldMkLst>
          <pc:docMk/>
          <pc:sldMk cId="1348899161" sldId="283"/>
        </pc:sldMkLst>
      </pc:sldChg>
      <pc:sldChg chg="modSp mod">
        <pc:chgData name="Jodie Farokhi" userId="a3a2041c-7fda-49ed-a1c2-7855b6db9a52" providerId="ADAL" clId="{4FA0931B-F64D-FF44-A1F1-C75E163D7F3A}" dt="2025-06-12T23:03:32.091" v="2246" actId="20577"/>
        <pc:sldMkLst>
          <pc:docMk/>
          <pc:sldMk cId="3639220479" sldId="288"/>
        </pc:sldMkLst>
      </pc:sldChg>
      <pc:sldChg chg="modSp mod">
        <pc:chgData name="Jodie Farokhi" userId="a3a2041c-7fda-49ed-a1c2-7855b6db9a52" providerId="ADAL" clId="{4FA0931B-F64D-FF44-A1F1-C75E163D7F3A}" dt="2025-06-12T23:01:41.966" v="2209" actId="20577"/>
        <pc:sldMkLst>
          <pc:docMk/>
          <pc:sldMk cId="3670199965" sldId="289"/>
        </pc:sldMkLst>
      </pc:sldChg>
      <pc:sldChg chg="modSp mod">
        <pc:chgData name="Jodie Farokhi" userId="a3a2041c-7fda-49ed-a1c2-7855b6db9a52" providerId="ADAL" clId="{4FA0931B-F64D-FF44-A1F1-C75E163D7F3A}" dt="2025-06-12T23:01:59.336" v="2214" actId="20577"/>
        <pc:sldMkLst>
          <pc:docMk/>
          <pc:sldMk cId="144928249" sldId="290"/>
        </pc:sldMkLst>
      </pc:sldChg>
      <pc:sldChg chg="modSp mod">
        <pc:chgData name="Jodie Farokhi" userId="a3a2041c-7fda-49ed-a1c2-7855b6db9a52" providerId="ADAL" clId="{4FA0931B-F64D-FF44-A1F1-C75E163D7F3A}" dt="2025-06-12T23:02:10.583" v="2215" actId="20577"/>
        <pc:sldMkLst>
          <pc:docMk/>
          <pc:sldMk cId="1064195150" sldId="291"/>
        </pc:sldMkLst>
      </pc:sldChg>
      <pc:sldChg chg="modSp mod">
        <pc:chgData name="Jodie Farokhi" userId="a3a2041c-7fda-49ed-a1c2-7855b6db9a52" providerId="ADAL" clId="{4FA0931B-F64D-FF44-A1F1-C75E163D7F3A}" dt="2025-06-12T23:03:04.679" v="2221" actId="20577"/>
        <pc:sldMkLst>
          <pc:docMk/>
          <pc:sldMk cId="273526927" sldId="294"/>
        </pc:sldMkLst>
      </pc:sldChg>
      <pc:sldChg chg="modSp mod">
        <pc:chgData name="Jodie Farokhi" userId="a3a2041c-7fda-49ed-a1c2-7855b6db9a52" providerId="ADAL" clId="{4FA0931B-F64D-FF44-A1F1-C75E163D7F3A}" dt="2025-06-12T23:02:40.624" v="2220" actId="20577"/>
        <pc:sldMkLst>
          <pc:docMk/>
          <pc:sldMk cId="2657427180" sldId="295"/>
        </pc:sldMkLst>
      </pc:sldChg>
      <pc:sldChg chg="modSp mod">
        <pc:chgData name="Jodie Farokhi" userId="a3a2041c-7fda-49ed-a1c2-7855b6db9a52" providerId="ADAL" clId="{4FA0931B-F64D-FF44-A1F1-C75E163D7F3A}" dt="2025-06-12T23:03:21.727" v="2222" actId="20577"/>
        <pc:sldMkLst>
          <pc:docMk/>
          <pc:sldMk cId="155032416" sldId="296"/>
        </pc:sldMkLst>
      </pc:sldChg>
      <pc:sldChg chg="modSp mod">
        <pc:chgData name="Jodie Farokhi" userId="a3a2041c-7fda-49ed-a1c2-7855b6db9a52" providerId="ADAL" clId="{4FA0931B-F64D-FF44-A1F1-C75E163D7F3A}" dt="2025-06-13T02:05:58.472" v="2309" actId="20577"/>
        <pc:sldMkLst>
          <pc:docMk/>
          <pc:sldMk cId="1484000720" sldId="298"/>
        </pc:sldMkLst>
      </pc:sldChg>
      <pc:sldChg chg="modSp mod">
        <pc:chgData name="Jodie Farokhi" userId="a3a2041c-7fda-49ed-a1c2-7855b6db9a52" providerId="ADAL" clId="{4FA0931B-F64D-FF44-A1F1-C75E163D7F3A}" dt="2025-06-13T02:07:11.520" v="2459" actId="20577"/>
        <pc:sldMkLst>
          <pc:docMk/>
          <pc:sldMk cId="2764081257" sldId="299"/>
        </pc:sldMkLst>
      </pc:sldChg>
      <pc:sldChg chg="modSp mod">
        <pc:chgData name="Jodie Farokhi" userId="a3a2041c-7fda-49ed-a1c2-7855b6db9a52" providerId="ADAL" clId="{4FA0931B-F64D-FF44-A1F1-C75E163D7F3A}" dt="2025-06-13T02:48:08.626" v="3028" actId="20577"/>
        <pc:sldMkLst>
          <pc:docMk/>
          <pc:sldMk cId="3188488520" sldId="301"/>
        </pc:sldMkLst>
      </pc:sldChg>
      <pc:sldChg chg="modSp mod">
        <pc:chgData name="Jodie Farokhi" userId="a3a2041c-7fda-49ed-a1c2-7855b6db9a52" providerId="ADAL" clId="{4FA0931B-F64D-FF44-A1F1-C75E163D7F3A}" dt="2025-06-13T02:50:30.026" v="3068" actId="20577"/>
        <pc:sldMkLst>
          <pc:docMk/>
          <pc:sldMk cId="198729986" sldId="304"/>
        </pc:sldMkLst>
      </pc:sldChg>
      <pc:sldChg chg="add">
        <pc:chgData name="Jodie Farokhi" userId="a3a2041c-7fda-49ed-a1c2-7855b6db9a52" providerId="ADAL" clId="{4FA0931B-F64D-FF44-A1F1-C75E163D7F3A}" dt="2025-06-12T02:13:18.831" v="46"/>
        <pc:sldMkLst>
          <pc:docMk/>
          <pc:sldMk cId="2332074662" sldId="305"/>
        </pc:sldMkLst>
      </pc:sldChg>
      <pc:sldChg chg="del">
        <pc:chgData name="Jodie Farokhi" userId="a3a2041c-7fda-49ed-a1c2-7855b6db9a52" providerId="ADAL" clId="{4FA0931B-F64D-FF44-A1F1-C75E163D7F3A}" dt="2025-06-12T02:13:01.174" v="45" actId="2696"/>
        <pc:sldMkLst>
          <pc:docMk/>
          <pc:sldMk cId="2620031497" sldId="305"/>
        </pc:sldMkLst>
      </pc:sldChg>
      <pc:sldChg chg="modSp mod">
        <pc:chgData name="Jodie Farokhi" userId="a3a2041c-7fda-49ed-a1c2-7855b6db9a52" providerId="ADAL" clId="{4FA0931B-F64D-FF44-A1F1-C75E163D7F3A}" dt="2025-06-13T02:42:37.254" v="2742" actId="20577"/>
        <pc:sldMkLst>
          <pc:docMk/>
          <pc:sldMk cId="2700786512" sldId="307"/>
        </pc:sldMkLst>
      </pc:sldChg>
      <pc:sldChg chg="modSp add mod">
        <pc:chgData name="Jodie Farokhi" userId="a3a2041c-7fda-49ed-a1c2-7855b6db9a52" providerId="ADAL" clId="{4FA0931B-F64D-FF44-A1F1-C75E163D7F3A}" dt="2025-06-13T02:50:21.854" v="3067" actId="20577"/>
        <pc:sldMkLst>
          <pc:docMk/>
          <pc:sldMk cId="74775944" sldId="311"/>
        </pc:sldMkLst>
      </pc:sldChg>
      <pc:sldChg chg="del">
        <pc:chgData name="Jodie Farokhi" userId="a3a2041c-7fda-49ed-a1c2-7855b6db9a52" providerId="ADAL" clId="{4FA0931B-F64D-FF44-A1F1-C75E163D7F3A}" dt="2025-06-12T02:13:01.174" v="45" actId="2696"/>
        <pc:sldMkLst>
          <pc:docMk/>
          <pc:sldMk cId="2970236128" sldId="311"/>
        </pc:sldMkLst>
      </pc:sldChg>
      <pc:sldChg chg="modSp mod">
        <pc:chgData name="Jodie Farokhi" userId="a3a2041c-7fda-49ed-a1c2-7855b6db9a52" providerId="ADAL" clId="{4FA0931B-F64D-FF44-A1F1-C75E163D7F3A}" dt="2025-06-13T02:46:26.881" v="2964" actId="20577"/>
        <pc:sldMkLst>
          <pc:docMk/>
          <pc:sldMk cId="1423573541" sldId="312"/>
        </pc:sldMkLst>
      </pc:sldChg>
    </pc:docChg>
  </pc:docChgLst>
  <pc:docChgLst>
    <pc:chgData name="Jodie Farokhi" userId="a3a2041c-7fda-49ed-a1c2-7855b6db9a52" providerId="ADAL" clId="{3026F5BA-E445-5E42-B891-9AF84329C0E9}"/>
    <pc:docChg chg="custSel addSld delSld modSld sldOrd">
      <pc:chgData name="Jodie Farokhi" userId="a3a2041c-7fda-49ed-a1c2-7855b6db9a52" providerId="ADAL" clId="{3026F5BA-E445-5E42-B891-9AF84329C0E9}" dt="2025-06-13T03:15:10.710" v="1698" actId="404"/>
      <pc:docMkLst>
        <pc:docMk/>
      </pc:docMkLst>
      <pc:sldChg chg="modSp del mod">
        <pc:chgData name="Jodie Farokhi" userId="a3a2041c-7fda-49ed-a1c2-7855b6db9a52" providerId="ADAL" clId="{3026F5BA-E445-5E42-B891-9AF84329C0E9}" dt="2025-06-13T03:07:17.540" v="561" actId="2696"/>
        <pc:sldMkLst>
          <pc:docMk/>
          <pc:sldMk cId="2807761401" sldId="270"/>
        </pc:sldMkLst>
      </pc:sldChg>
      <pc:sldChg chg="modSp mod">
        <pc:chgData name="Jodie Farokhi" userId="a3a2041c-7fda-49ed-a1c2-7855b6db9a52" providerId="ADAL" clId="{3026F5BA-E445-5E42-B891-9AF84329C0E9}" dt="2025-06-13T03:07:10.017" v="560" actId="20577"/>
        <pc:sldMkLst>
          <pc:docMk/>
          <pc:sldMk cId="3740525343" sldId="297"/>
        </pc:sldMkLst>
      </pc:sldChg>
      <pc:sldChg chg="modSp mod">
        <pc:chgData name="Jodie Farokhi" userId="a3a2041c-7fda-49ed-a1c2-7855b6db9a52" providerId="ADAL" clId="{3026F5BA-E445-5E42-B891-9AF84329C0E9}" dt="2025-06-13T03:05:21.272" v="521" actId="114"/>
        <pc:sldMkLst>
          <pc:docMk/>
          <pc:sldMk cId="1484000720" sldId="298"/>
        </pc:sldMkLst>
      </pc:sldChg>
      <pc:sldChg chg="modSp mod ord">
        <pc:chgData name="Jodie Farokhi" userId="a3a2041c-7fda-49ed-a1c2-7855b6db9a52" providerId="ADAL" clId="{3026F5BA-E445-5E42-B891-9AF84329C0E9}" dt="2025-06-13T03:07:44.338" v="566" actId="20578"/>
        <pc:sldMkLst>
          <pc:docMk/>
          <pc:sldMk cId="74775944" sldId="311"/>
        </pc:sldMkLst>
      </pc:sldChg>
      <pc:sldChg chg="modSp mod">
        <pc:chgData name="Jodie Farokhi" userId="a3a2041c-7fda-49ed-a1c2-7855b6db9a52" providerId="ADAL" clId="{3026F5BA-E445-5E42-B891-9AF84329C0E9}" dt="2025-06-13T03:06:12.159" v="524" actId="20577"/>
        <pc:sldMkLst>
          <pc:docMk/>
          <pc:sldMk cId="1423573541" sldId="312"/>
        </pc:sldMkLst>
      </pc:sldChg>
      <pc:sldChg chg="add">
        <pc:chgData name="Jodie Farokhi" userId="a3a2041c-7fda-49ed-a1c2-7855b6db9a52" providerId="ADAL" clId="{3026F5BA-E445-5E42-B891-9AF84329C0E9}" dt="2025-06-13T03:03:26.877" v="0" actId="2890"/>
        <pc:sldMkLst>
          <pc:docMk/>
          <pc:sldMk cId="3851288486" sldId="314"/>
        </pc:sldMkLst>
      </pc:sldChg>
      <pc:sldChg chg="modSp add mod ord">
        <pc:chgData name="Jodie Farokhi" userId="a3a2041c-7fda-49ed-a1c2-7855b6db9a52" providerId="ADAL" clId="{3026F5BA-E445-5E42-B891-9AF84329C0E9}" dt="2025-06-13T03:15:10.710" v="1698" actId="404"/>
        <pc:sldMkLst>
          <pc:docMk/>
          <pc:sldMk cId="3732692189" sldId="315"/>
        </pc:sldMkLst>
      </pc:sldChg>
    </pc:docChg>
  </pc:docChgLst>
  <pc:docChgLst>
    <pc:chgData name="Jodie Farokhi" userId="a3a2041c-7fda-49ed-a1c2-7855b6db9a52" providerId="ADAL" clId="{A7A402AC-87A3-F34C-BF1B-FD953011D5B5}"/>
    <pc:docChg chg="modSld">
      <pc:chgData name="Jodie Farokhi" userId="a3a2041c-7fda-49ed-a1c2-7855b6db9a52" providerId="ADAL" clId="{A7A402AC-87A3-F34C-BF1B-FD953011D5B5}" dt="2025-06-10T05:57:19.724" v="9" actId="13926"/>
      <pc:docMkLst>
        <pc:docMk/>
      </pc:docMkLst>
      <pc:sldChg chg="modSp mod">
        <pc:chgData name="Jodie Farokhi" userId="a3a2041c-7fda-49ed-a1c2-7855b6db9a52" providerId="ADAL" clId="{A7A402AC-87A3-F34C-BF1B-FD953011D5B5}" dt="2025-06-10T05:55:25.361" v="8" actId="13926"/>
        <pc:sldMkLst>
          <pc:docMk/>
          <pc:sldMk cId="1877783495" sldId="272"/>
        </pc:sldMkLst>
      </pc:sldChg>
      <pc:sldChg chg="modSp mod">
        <pc:chgData name="Jodie Farokhi" userId="a3a2041c-7fda-49ed-a1c2-7855b6db9a52" providerId="ADAL" clId="{A7A402AC-87A3-F34C-BF1B-FD953011D5B5}" dt="2025-06-10T05:57:19.724" v="9" actId="13926"/>
        <pc:sldMkLst>
          <pc:docMk/>
          <pc:sldMk cId="2781785132" sldId="274"/>
        </pc:sldMkLst>
      </pc:sldChg>
      <pc:sldChg chg="modSp mod">
        <pc:chgData name="Jodie Farokhi" userId="a3a2041c-7fda-49ed-a1c2-7855b6db9a52" providerId="ADAL" clId="{A7A402AC-87A3-F34C-BF1B-FD953011D5B5}" dt="2025-06-10T05:53:58.690" v="7" actId="6549"/>
        <pc:sldMkLst>
          <pc:docMk/>
          <pc:sldMk cId="1423573541" sldId="312"/>
        </pc:sldMkLst>
      </pc:sldChg>
    </pc:docChg>
  </pc:docChgLst>
  <pc:docChgLst>
    <pc:chgData name="Lachlan Green" userId="S::lachlangreen@rtwmatters.org::46855b72-b33d-4f68-a5d3-677da208661f" providerId="AD" clId="Web-{9EA59FCC-31DA-4920-3039-F6CBD5EC5462}"/>
    <pc:docChg chg="mod">
      <pc:chgData name="Lachlan Green" userId="S::lachlangreen@rtwmatters.org::46855b72-b33d-4f68-a5d3-677da208661f" providerId="AD" clId="Web-{9EA59FCC-31DA-4920-3039-F6CBD5EC5462}" dt="2025-04-24T01:07:57.377" v="0"/>
      <pc:docMkLst>
        <pc:docMk/>
      </pc:docMkLst>
    </pc:docChg>
  </pc:docChgLst>
  <pc:docChgLst>
    <pc:chgData name="Jodie Farokhi" userId="a3a2041c-7fda-49ed-a1c2-7855b6db9a52" providerId="ADAL" clId="{F55196F5-201D-344B-87D8-B627C3E7EFAE}"/>
    <pc:docChg chg="undo custSel modSld">
      <pc:chgData name="Jodie Farokhi" userId="a3a2041c-7fda-49ed-a1c2-7855b6db9a52" providerId="ADAL" clId="{F55196F5-201D-344B-87D8-B627C3E7EFAE}" dt="2025-06-10T01:10:36.868" v="312" actId="20577"/>
      <pc:docMkLst>
        <pc:docMk/>
      </pc:docMkLst>
      <pc:sldChg chg="modSp mod">
        <pc:chgData name="Jodie Farokhi" userId="a3a2041c-7fda-49ed-a1c2-7855b6db9a52" providerId="ADAL" clId="{F55196F5-201D-344B-87D8-B627C3E7EFAE}" dt="2025-05-01T06:03:23.511" v="247" actId="20577"/>
        <pc:sldMkLst>
          <pc:docMk/>
          <pc:sldMk cId="2244288485" sldId="260"/>
        </pc:sldMkLst>
      </pc:sldChg>
      <pc:sldChg chg="modSp">
        <pc:chgData name="Jodie Farokhi" userId="a3a2041c-7fda-49ed-a1c2-7855b6db9a52" providerId="ADAL" clId="{F55196F5-201D-344B-87D8-B627C3E7EFAE}" dt="2025-05-19T00:32:23.258" v="248"/>
        <pc:sldMkLst>
          <pc:docMk/>
          <pc:sldMk cId="3141879685" sldId="271"/>
        </pc:sldMkLst>
      </pc:sldChg>
      <pc:sldChg chg="modSp">
        <pc:chgData name="Jodie Farokhi" userId="a3a2041c-7fda-49ed-a1c2-7855b6db9a52" providerId="ADAL" clId="{F55196F5-201D-344B-87D8-B627C3E7EFAE}" dt="2025-05-19T00:32:23.258" v="248"/>
        <pc:sldMkLst>
          <pc:docMk/>
          <pc:sldMk cId="1877783495" sldId="272"/>
        </pc:sldMkLst>
      </pc:sldChg>
      <pc:sldChg chg="modSp">
        <pc:chgData name="Jodie Farokhi" userId="a3a2041c-7fda-49ed-a1c2-7855b6db9a52" providerId="ADAL" clId="{F55196F5-201D-344B-87D8-B627C3E7EFAE}" dt="2025-05-19T00:32:23.258" v="248"/>
        <pc:sldMkLst>
          <pc:docMk/>
          <pc:sldMk cId="458014329" sldId="273"/>
        </pc:sldMkLst>
      </pc:sldChg>
      <pc:sldChg chg="modSp">
        <pc:chgData name="Jodie Farokhi" userId="a3a2041c-7fda-49ed-a1c2-7855b6db9a52" providerId="ADAL" clId="{F55196F5-201D-344B-87D8-B627C3E7EFAE}" dt="2025-05-19T00:32:23.258" v="248"/>
        <pc:sldMkLst>
          <pc:docMk/>
          <pc:sldMk cId="2781785132" sldId="274"/>
        </pc:sldMkLst>
      </pc:sldChg>
      <pc:sldChg chg="modSp">
        <pc:chgData name="Jodie Farokhi" userId="a3a2041c-7fda-49ed-a1c2-7855b6db9a52" providerId="ADAL" clId="{F55196F5-201D-344B-87D8-B627C3E7EFAE}" dt="2025-05-19T00:32:23.258" v="248"/>
        <pc:sldMkLst>
          <pc:docMk/>
          <pc:sldMk cId="2045812295" sldId="276"/>
        </pc:sldMkLst>
      </pc:sldChg>
      <pc:sldChg chg="modSp mod">
        <pc:chgData name="Jodie Farokhi" userId="a3a2041c-7fda-49ed-a1c2-7855b6db9a52" providerId="ADAL" clId="{F55196F5-201D-344B-87D8-B627C3E7EFAE}" dt="2025-06-10T01:09:51.508" v="249" actId="20577"/>
        <pc:sldMkLst>
          <pc:docMk/>
          <pc:sldMk cId="2529342958" sldId="280"/>
        </pc:sldMkLst>
      </pc:sldChg>
      <pc:sldChg chg="modSp">
        <pc:chgData name="Jodie Farokhi" userId="a3a2041c-7fda-49ed-a1c2-7855b6db9a52" providerId="ADAL" clId="{F55196F5-201D-344B-87D8-B627C3E7EFAE}" dt="2025-05-19T00:32:23.258" v="248"/>
        <pc:sldMkLst>
          <pc:docMk/>
          <pc:sldMk cId="349292619" sldId="282"/>
        </pc:sldMkLst>
      </pc:sldChg>
      <pc:sldChg chg="modSp mod">
        <pc:chgData name="Jodie Farokhi" userId="a3a2041c-7fda-49ed-a1c2-7855b6db9a52" providerId="ADAL" clId="{F55196F5-201D-344B-87D8-B627C3E7EFAE}" dt="2025-05-19T00:32:23.258" v="248"/>
        <pc:sldMkLst>
          <pc:docMk/>
          <pc:sldMk cId="3945293947" sldId="284"/>
        </pc:sldMkLst>
      </pc:sldChg>
      <pc:sldChg chg="modSp">
        <pc:chgData name="Jodie Farokhi" userId="a3a2041c-7fda-49ed-a1c2-7855b6db9a52" providerId="ADAL" clId="{F55196F5-201D-344B-87D8-B627C3E7EFAE}" dt="2025-05-19T00:32:23.258" v="248"/>
        <pc:sldMkLst>
          <pc:docMk/>
          <pc:sldMk cId="1945221395" sldId="285"/>
        </pc:sldMkLst>
      </pc:sldChg>
      <pc:sldChg chg="modSp">
        <pc:chgData name="Jodie Farokhi" userId="a3a2041c-7fda-49ed-a1c2-7855b6db9a52" providerId="ADAL" clId="{F55196F5-201D-344B-87D8-B627C3E7EFAE}" dt="2025-05-19T00:32:23.258" v="248"/>
        <pc:sldMkLst>
          <pc:docMk/>
          <pc:sldMk cId="1861112989" sldId="286"/>
        </pc:sldMkLst>
      </pc:sldChg>
      <pc:sldChg chg="modSp">
        <pc:chgData name="Jodie Farokhi" userId="a3a2041c-7fda-49ed-a1c2-7855b6db9a52" providerId="ADAL" clId="{F55196F5-201D-344B-87D8-B627C3E7EFAE}" dt="2025-05-19T00:32:23.258" v="248"/>
        <pc:sldMkLst>
          <pc:docMk/>
          <pc:sldMk cId="3890428883" sldId="287"/>
        </pc:sldMkLst>
      </pc:sldChg>
      <pc:sldChg chg="modSp">
        <pc:chgData name="Jodie Farokhi" userId="a3a2041c-7fda-49ed-a1c2-7855b6db9a52" providerId="ADAL" clId="{F55196F5-201D-344B-87D8-B627C3E7EFAE}" dt="2025-05-19T00:32:23.258" v="248"/>
        <pc:sldMkLst>
          <pc:docMk/>
          <pc:sldMk cId="3639220479" sldId="288"/>
        </pc:sldMkLst>
      </pc:sldChg>
      <pc:sldChg chg="modSp">
        <pc:chgData name="Jodie Farokhi" userId="a3a2041c-7fda-49ed-a1c2-7855b6db9a52" providerId="ADAL" clId="{F55196F5-201D-344B-87D8-B627C3E7EFAE}" dt="2025-05-19T00:32:23.258" v="248"/>
        <pc:sldMkLst>
          <pc:docMk/>
          <pc:sldMk cId="3670199965" sldId="289"/>
        </pc:sldMkLst>
      </pc:sldChg>
      <pc:sldChg chg="modSp">
        <pc:chgData name="Jodie Farokhi" userId="a3a2041c-7fda-49ed-a1c2-7855b6db9a52" providerId="ADAL" clId="{F55196F5-201D-344B-87D8-B627C3E7EFAE}" dt="2025-05-19T00:32:23.258" v="248"/>
        <pc:sldMkLst>
          <pc:docMk/>
          <pc:sldMk cId="144928249" sldId="290"/>
        </pc:sldMkLst>
      </pc:sldChg>
      <pc:sldChg chg="modSp">
        <pc:chgData name="Jodie Farokhi" userId="a3a2041c-7fda-49ed-a1c2-7855b6db9a52" providerId="ADAL" clId="{F55196F5-201D-344B-87D8-B627C3E7EFAE}" dt="2025-05-19T00:32:23.258" v="248"/>
        <pc:sldMkLst>
          <pc:docMk/>
          <pc:sldMk cId="1466602061" sldId="292"/>
        </pc:sldMkLst>
      </pc:sldChg>
      <pc:sldChg chg="modSp">
        <pc:chgData name="Jodie Farokhi" userId="a3a2041c-7fda-49ed-a1c2-7855b6db9a52" providerId="ADAL" clId="{F55196F5-201D-344B-87D8-B627C3E7EFAE}" dt="2025-05-19T00:32:23.258" v="248"/>
        <pc:sldMkLst>
          <pc:docMk/>
          <pc:sldMk cId="273526927" sldId="294"/>
        </pc:sldMkLst>
      </pc:sldChg>
      <pc:sldChg chg="modSp">
        <pc:chgData name="Jodie Farokhi" userId="a3a2041c-7fda-49ed-a1c2-7855b6db9a52" providerId="ADAL" clId="{F55196F5-201D-344B-87D8-B627C3E7EFAE}" dt="2025-05-19T00:32:23.258" v="248"/>
        <pc:sldMkLst>
          <pc:docMk/>
          <pc:sldMk cId="3740525343" sldId="297"/>
        </pc:sldMkLst>
      </pc:sldChg>
      <pc:sldChg chg="modSp">
        <pc:chgData name="Jodie Farokhi" userId="a3a2041c-7fda-49ed-a1c2-7855b6db9a52" providerId="ADAL" clId="{F55196F5-201D-344B-87D8-B627C3E7EFAE}" dt="2025-05-19T00:32:23.258" v="248"/>
        <pc:sldMkLst>
          <pc:docMk/>
          <pc:sldMk cId="1484000720" sldId="298"/>
        </pc:sldMkLst>
      </pc:sldChg>
      <pc:sldChg chg="modSp">
        <pc:chgData name="Jodie Farokhi" userId="a3a2041c-7fda-49ed-a1c2-7855b6db9a52" providerId="ADAL" clId="{F55196F5-201D-344B-87D8-B627C3E7EFAE}" dt="2025-05-19T00:32:23.258" v="248"/>
        <pc:sldMkLst>
          <pc:docMk/>
          <pc:sldMk cId="2764081257" sldId="299"/>
        </pc:sldMkLst>
      </pc:sldChg>
      <pc:sldChg chg="modSp">
        <pc:chgData name="Jodie Farokhi" userId="a3a2041c-7fda-49ed-a1c2-7855b6db9a52" providerId="ADAL" clId="{F55196F5-201D-344B-87D8-B627C3E7EFAE}" dt="2025-05-19T00:32:23.258" v="248"/>
        <pc:sldMkLst>
          <pc:docMk/>
          <pc:sldMk cId="3188488520" sldId="301"/>
        </pc:sldMkLst>
      </pc:sldChg>
      <pc:sldChg chg="modSp">
        <pc:chgData name="Jodie Farokhi" userId="a3a2041c-7fda-49ed-a1c2-7855b6db9a52" providerId="ADAL" clId="{F55196F5-201D-344B-87D8-B627C3E7EFAE}" dt="2025-05-19T00:32:23.258" v="248"/>
        <pc:sldMkLst>
          <pc:docMk/>
          <pc:sldMk cId="198729986" sldId="304"/>
        </pc:sldMkLst>
      </pc:sldChg>
      <pc:sldChg chg="modSp mod">
        <pc:chgData name="Jodie Farokhi" userId="a3a2041c-7fda-49ed-a1c2-7855b6db9a52" providerId="ADAL" clId="{F55196F5-201D-344B-87D8-B627C3E7EFAE}" dt="2025-06-10T01:10:36.868" v="312" actId="20577"/>
        <pc:sldMkLst>
          <pc:docMk/>
          <pc:sldMk cId="1230466907" sldId="310"/>
        </pc:sldMkLst>
      </pc:sldChg>
      <pc:sldChg chg="modSp mod">
        <pc:chgData name="Jodie Farokhi" userId="a3a2041c-7fda-49ed-a1c2-7855b6db9a52" providerId="ADAL" clId="{F55196F5-201D-344B-87D8-B627C3E7EFAE}" dt="2025-05-01T05:58:17.447" v="166" actId="113"/>
        <pc:sldMkLst>
          <pc:docMk/>
          <pc:sldMk cId="1423573541" sldId="312"/>
        </pc:sldMkLst>
      </pc:sldChg>
    </pc:docChg>
  </pc:docChgLst>
  <pc:docChgLst>
    <pc:chgData name="Jodie Farokhi" userId="a3a2041c-7fda-49ed-a1c2-7855b6db9a52" providerId="ADAL" clId="{3149BD96-E8B9-52D7-A8A4-3C6047775A8E}"/>
    <pc:docChg chg="undo custSel modSld">
      <pc:chgData name="Jodie Farokhi" userId="a3a2041c-7fda-49ed-a1c2-7855b6db9a52" providerId="ADAL" clId="{3149BD96-E8B9-52D7-A8A4-3C6047775A8E}" dt="2025-10-01T23:36:43.603" v="160"/>
      <pc:docMkLst>
        <pc:docMk/>
      </pc:docMkLst>
      <pc:sldChg chg="modSp mod">
        <pc:chgData name="Jodie Farokhi" userId="a3a2041c-7fda-49ed-a1c2-7855b6db9a52" providerId="ADAL" clId="{3149BD96-E8B9-52D7-A8A4-3C6047775A8E}" dt="2025-10-01T23:31:25.862" v="141" actId="20577"/>
        <pc:sldMkLst>
          <pc:docMk/>
          <pc:sldMk cId="2244288485" sldId="260"/>
        </pc:sldMkLst>
        <pc:spChg chg="mod">
          <ac:chgData name="Jodie Farokhi" userId="a3a2041c-7fda-49ed-a1c2-7855b6db9a52" providerId="ADAL" clId="{3149BD96-E8B9-52D7-A8A4-3C6047775A8E}" dt="2025-10-01T23:31:25.862" v="141" actId="20577"/>
          <ac:spMkLst>
            <pc:docMk/>
            <pc:sldMk cId="2244288485" sldId="260"/>
            <ac:spMk id="10" creationId="{F96BB733-612E-1577-7036-8D1178436721}"/>
          </ac:spMkLst>
        </pc:spChg>
      </pc:sldChg>
      <pc:sldChg chg="modSp mod">
        <pc:chgData name="Jodie Farokhi" userId="a3a2041c-7fda-49ed-a1c2-7855b6db9a52" providerId="ADAL" clId="{3149BD96-E8B9-52D7-A8A4-3C6047775A8E}" dt="2025-10-01T23:31:02.351" v="137" actId="20577"/>
        <pc:sldMkLst>
          <pc:docMk/>
          <pc:sldMk cId="1891686553" sldId="269"/>
        </pc:sldMkLst>
        <pc:spChg chg="mod">
          <ac:chgData name="Jodie Farokhi" userId="a3a2041c-7fda-49ed-a1c2-7855b6db9a52" providerId="ADAL" clId="{3149BD96-E8B9-52D7-A8A4-3C6047775A8E}" dt="2025-10-01T23:31:02.351" v="137" actId="20577"/>
          <ac:spMkLst>
            <pc:docMk/>
            <pc:sldMk cId="1891686553" sldId="269"/>
            <ac:spMk id="9" creationId="{DDAF9B04-C091-0F70-E706-EDEDF955230B}"/>
          </ac:spMkLst>
        </pc:spChg>
      </pc:sldChg>
      <pc:sldChg chg="addSp delSp modSp mod">
        <pc:chgData name="Jodie Farokhi" userId="a3a2041c-7fda-49ed-a1c2-7855b6db9a52" providerId="ADAL" clId="{3149BD96-E8B9-52D7-A8A4-3C6047775A8E}" dt="2025-10-01T23:36:43.603" v="160"/>
        <pc:sldMkLst>
          <pc:docMk/>
          <pc:sldMk cId="3740525343" sldId="297"/>
        </pc:sldMkLst>
        <pc:spChg chg="mod">
          <ac:chgData name="Jodie Farokhi" userId="a3a2041c-7fda-49ed-a1c2-7855b6db9a52" providerId="ADAL" clId="{3149BD96-E8B9-52D7-A8A4-3C6047775A8E}" dt="2025-10-01T23:35:22.912" v="157" actId="20577"/>
          <ac:spMkLst>
            <pc:docMk/>
            <pc:sldMk cId="3740525343" sldId="297"/>
            <ac:spMk id="2" creationId="{ED6B27A7-632F-83BF-A5D1-02F62AEA8030}"/>
          </ac:spMkLst>
        </pc:spChg>
        <pc:spChg chg="add del mod">
          <ac:chgData name="Jodie Farokhi" userId="a3a2041c-7fda-49ed-a1c2-7855b6db9a52" providerId="ADAL" clId="{3149BD96-E8B9-52D7-A8A4-3C6047775A8E}" dt="2025-10-01T23:36:43.603" v="160"/>
          <ac:spMkLst>
            <pc:docMk/>
            <pc:sldMk cId="3740525343" sldId="297"/>
            <ac:spMk id="4" creationId="{893C59FB-A5BA-8E11-2646-0FF4408C5C18}"/>
          </ac:spMkLst>
        </pc:spChg>
      </pc:sldChg>
      <pc:sldChg chg="modSp mod">
        <pc:chgData name="Jodie Farokhi" userId="a3a2041c-7fda-49ed-a1c2-7855b6db9a52" providerId="ADAL" clId="{3149BD96-E8B9-52D7-A8A4-3C6047775A8E}" dt="2025-10-01T23:33:28.667" v="154" actId="20577"/>
        <pc:sldMkLst>
          <pc:docMk/>
          <pc:sldMk cId="3553591832" sldId="308"/>
        </pc:sldMkLst>
        <pc:spChg chg="mod">
          <ac:chgData name="Jodie Farokhi" userId="a3a2041c-7fda-49ed-a1c2-7855b6db9a52" providerId="ADAL" clId="{3149BD96-E8B9-52D7-A8A4-3C6047775A8E}" dt="2025-10-01T23:33:28.667" v="154" actId="20577"/>
          <ac:spMkLst>
            <pc:docMk/>
            <pc:sldMk cId="3553591832" sldId="308"/>
            <ac:spMk id="2" creationId="{4B5A722D-7B59-0989-E5A5-0CCC423941C9}"/>
          </ac:spMkLst>
        </pc:spChg>
      </pc:sldChg>
      <pc:sldChg chg="modSp mod">
        <pc:chgData name="Jodie Farokhi" userId="a3a2041c-7fda-49ed-a1c2-7855b6db9a52" providerId="ADAL" clId="{3149BD96-E8B9-52D7-A8A4-3C6047775A8E}" dt="2025-09-19T01:34:32.420" v="4" actId="5793"/>
        <pc:sldMkLst>
          <pc:docMk/>
          <pc:sldMk cId="1423573541" sldId="312"/>
        </pc:sldMkLst>
        <pc:spChg chg="mod">
          <ac:chgData name="Jodie Farokhi" userId="a3a2041c-7fda-49ed-a1c2-7855b6db9a52" providerId="ADAL" clId="{3149BD96-E8B9-52D7-A8A4-3C6047775A8E}" dt="2025-09-19T01:34:32.420" v="4" actId="5793"/>
          <ac:spMkLst>
            <pc:docMk/>
            <pc:sldMk cId="1423573541" sldId="312"/>
            <ac:spMk id="9" creationId="{1507AD02-736A-0A89-0546-84C93CF0A9C4}"/>
          </ac:spMkLst>
        </pc:spChg>
      </pc:sldChg>
    </pc:docChg>
  </pc:docChgLst>
  <pc:docChgLst>
    <pc:chgData name="Jodie Farokhi" userId="a3a2041c-7fda-49ed-a1c2-7855b6db9a52" providerId="ADAL" clId="{E8010CFE-5411-6747-BDA8-5432BDD1DCC0}"/>
    <pc:docChg chg="undo custSel addSld delSld modSld sldOrd">
      <pc:chgData name="Jodie Farokhi" userId="a3a2041c-7fda-49ed-a1c2-7855b6db9a52" providerId="ADAL" clId="{E8010CFE-5411-6747-BDA8-5432BDD1DCC0}" dt="2025-04-28T04:53:15.678" v="9029" actId="20577"/>
      <pc:docMkLst>
        <pc:docMk/>
      </pc:docMkLst>
      <pc:sldChg chg="delSp modSp mod">
        <pc:chgData name="Jodie Farokhi" userId="a3a2041c-7fda-49ed-a1c2-7855b6db9a52" providerId="ADAL" clId="{E8010CFE-5411-6747-BDA8-5432BDD1DCC0}" dt="2025-04-24T00:44:35.968" v="6553" actId="478"/>
        <pc:sldMkLst>
          <pc:docMk/>
          <pc:sldMk cId="1803329809" sldId="258"/>
        </pc:sldMkLst>
      </pc:sldChg>
      <pc:sldChg chg="del">
        <pc:chgData name="Jodie Farokhi" userId="a3a2041c-7fda-49ed-a1c2-7855b6db9a52" providerId="ADAL" clId="{E8010CFE-5411-6747-BDA8-5432BDD1DCC0}" dt="2025-04-23T07:01:24.606" v="6552" actId="2696"/>
        <pc:sldMkLst>
          <pc:docMk/>
          <pc:sldMk cId="2319715778" sldId="259"/>
        </pc:sldMkLst>
      </pc:sldChg>
      <pc:sldChg chg="delSp modSp mod modCm">
        <pc:chgData name="Jodie Farokhi" userId="a3a2041c-7fda-49ed-a1c2-7855b6db9a52" providerId="ADAL" clId="{E8010CFE-5411-6747-BDA8-5432BDD1DCC0}" dt="2025-04-28T04:18:14.883" v="6897" actId="20577"/>
        <pc:sldMkLst>
          <pc:docMk/>
          <pc:sldMk cId="2244288485" sldId="260"/>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16:42.073" v="6821"/>
              <pc2:cmMkLst xmlns:pc2="http://schemas.microsoft.com/office/powerpoint/2019/9/main/command">
                <pc:docMk/>
                <pc:sldMk cId="2244288485" sldId="260"/>
                <pc2:cmMk id="{B31D4C74-D9B0-4E17-88DE-67CA00556A5B}"/>
              </pc2:cmMkLst>
            </pc226:cmChg>
          </p:ext>
        </pc:extLst>
      </pc:sldChg>
      <pc:sldChg chg="modSp mod">
        <pc:chgData name="Jodie Farokhi" userId="a3a2041c-7fda-49ed-a1c2-7855b6db9a52" providerId="ADAL" clId="{E8010CFE-5411-6747-BDA8-5432BDD1DCC0}" dt="2025-04-22T04:20:25.589" v="762" actId="20577"/>
        <pc:sldMkLst>
          <pc:docMk/>
          <pc:sldMk cId="844119934" sldId="262"/>
        </pc:sldMkLst>
      </pc:sldChg>
      <pc:sldChg chg="del">
        <pc:chgData name="Jodie Farokhi" userId="a3a2041c-7fda-49ed-a1c2-7855b6db9a52" providerId="ADAL" clId="{E8010CFE-5411-6747-BDA8-5432BDD1DCC0}" dt="2025-04-23T07:01:24.606" v="6552" actId="2696"/>
        <pc:sldMkLst>
          <pc:docMk/>
          <pc:sldMk cId="2144663069" sldId="263"/>
        </pc:sldMkLst>
      </pc:sldChg>
      <pc:sldChg chg="del">
        <pc:chgData name="Jodie Farokhi" userId="a3a2041c-7fda-49ed-a1c2-7855b6db9a52" providerId="ADAL" clId="{E8010CFE-5411-6747-BDA8-5432BDD1DCC0}" dt="2025-04-23T07:01:24.606" v="6552" actId="2696"/>
        <pc:sldMkLst>
          <pc:docMk/>
          <pc:sldMk cId="532014940" sldId="266"/>
        </pc:sldMkLst>
      </pc:sldChg>
      <pc:sldChg chg="del">
        <pc:chgData name="Jodie Farokhi" userId="a3a2041c-7fda-49ed-a1c2-7855b6db9a52" providerId="ADAL" clId="{E8010CFE-5411-6747-BDA8-5432BDD1DCC0}" dt="2025-04-23T07:01:24.606" v="6552" actId="2696"/>
        <pc:sldMkLst>
          <pc:docMk/>
          <pc:sldMk cId="1707134110" sldId="267"/>
        </pc:sldMkLst>
      </pc:sldChg>
      <pc:sldChg chg="addSp delSp modSp mod">
        <pc:chgData name="Jodie Farokhi" userId="a3a2041c-7fda-49ed-a1c2-7855b6db9a52" providerId="ADAL" clId="{E8010CFE-5411-6747-BDA8-5432BDD1DCC0}" dt="2025-04-28T04:51:06.485" v="9009" actId="20577"/>
        <pc:sldMkLst>
          <pc:docMk/>
          <pc:sldMk cId="1284251875" sldId="270"/>
        </pc:sldMkLst>
      </pc:sldChg>
      <pc:sldChg chg="delSp modSp mod">
        <pc:chgData name="Jodie Farokhi" userId="a3a2041c-7fda-49ed-a1c2-7855b6db9a52" providerId="ADAL" clId="{E8010CFE-5411-6747-BDA8-5432BDD1DCC0}" dt="2025-04-22T04:22:44.182" v="930" actId="20577"/>
        <pc:sldMkLst>
          <pc:docMk/>
          <pc:sldMk cId="3141879685" sldId="271"/>
        </pc:sldMkLst>
      </pc:sldChg>
      <pc:sldChg chg="delSp mod">
        <pc:chgData name="Jodie Farokhi" userId="a3a2041c-7fda-49ed-a1c2-7855b6db9a52" providerId="ADAL" clId="{E8010CFE-5411-6747-BDA8-5432BDD1DCC0}" dt="2025-04-23T06:59:55.287" v="6549" actId="478"/>
        <pc:sldMkLst>
          <pc:docMk/>
          <pc:sldMk cId="1877783495" sldId="272"/>
        </pc:sldMkLst>
      </pc:sldChg>
      <pc:sldChg chg="delSp modSp add mod modCm">
        <pc:chgData name="Jodie Farokhi" userId="a3a2041c-7fda-49ed-a1c2-7855b6db9a52" providerId="ADAL" clId="{E8010CFE-5411-6747-BDA8-5432BDD1DCC0}" dt="2025-04-28T04:29:55.556" v="7890" actId="20577"/>
        <pc:sldMkLst>
          <pc:docMk/>
          <pc:sldMk cId="458014329" sldId="273"/>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29:55.556" v="7890" actId="20577"/>
              <pc2:cmMkLst xmlns:pc2="http://schemas.microsoft.com/office/powerpoint/2019/9/main/command">
                <pc:docMk/>
                <pc:sldMk cId="458014329" sldId="273"/>
                <pc2:cmMk id="{4D1E3BAA-22D0-40F0-8150-8261B0DD720F}"/>
              </pc2:cmMkLst>
            </pc226:cmChg>
          </p:ext>
        </pc:extLst>
      </pc:sldChg>
      <pc:sldChg chg="delSp modSp add mod modCm">
        <pc:chgData name="Jodie Farokhi" userId="a3a2041c-7fda-49ed-a1c2-7855b6db9a52" providerId="ADAL" clId="{E8010CFE-5411-6747-BDA8-5432BDD1DCC0}" dt="2025-04-28T04:30:27.764" v="7891" actId="2711"/>
        <pc:sldMkLst>
          <pc:docMk/>
          <pc:sldMk cId="2781785132" sldId="274"/>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19:36.309" v="6939" actId="20577"/>
              <pc2:cmMkLst xmlns:pc2="http://schemas.microsoft.com/office/powerpoint/2019/9/main/command">
                <pc:docMk/>
                <pc:sldMk cId="2781785132" sldId="274"/>
                <pc2:cmMk id="{C77E91D4-75B3-42CD-8F5D-3E837E6CD49E}"/>
              </pc2:cmMkLst>
            </pc226:cmChg>
          </p:ext>
        </pc:extLst>
      </pc:sldChg>
      <pc:sldChg chg="modSp add mod">
        <pc:chgData name="Jodie Farokhi" userId="a3a2041c-7fda-49ed-a1c2-7855b6db9a52" providerId="ADAL" clId="{E8010CFE-5411-6747-BDA8-5432BDD1DCC0}" dt="2025-04-28T04:19:49.098" v="6971" actId="20577"/>
        <pc:sldMkLst>
          <pc:docMk/>
          <pc:sldMk cId="1629850320" sldId="275"/>
        </pc:sldMkLst>
      </pc:sldChg>
      <pc:sldChg chg="modSp add mod">
        <pc:chgData name="Jodie Farokhi" userId="a3a2041c-7fda-49ed-a1c2-7855b6db9a52" providerId="ADAL" clId="{E8010CFE-5411-6747-BDA8-5432BDD1DCC0}" dt="2025-04-28T04:32:36.789" v="7899" actId="2711"/>
        <pc:sldMkLst>
          <pc:docMk/>
          <pc:sldMk cId="2045812295" sldId="276"/>
        </pc:sldMkLst>
      </pc:sldChg>
      <pc:sldChg chg="modSp add mod ord modCm">
        <pc:chgData name="Jodie Farokhi" userId="a3a2041c-7fda-49ed-a1c2-7855b6db9a52" providerId="ADAL" clId="{E8010CFE-5411-6747-BDA8-5432BDD1DCC0}" dt="2025-04-28T04:33:16.286" v="7911" actId="2711"/>
        <pc:sldMkLst>
          <pc:docMk/>
          <pc:sldMk cId="3093979453" sldId="27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33:05.479" v="7909" actId="20577"/>
              <pc2:cmMkLst xmlns:pc2="http://schemas.microsoft.com/office/powerpoint/2019/9/main/command">
                <pc:docMk/>
                <pc:sldMk cId="3093979453" sldId="277"/>
                <pc2:cmMk id="{ABCDFA4B-0D24-45B4-9BE8-96217E87AFEF}"/>
              </pc2:cmMkLst>
            </pc226:cmChg>
          </p:ext>
        </pc:extLst>
      </pc:sldChg>
      <pc:sldChg chg="modSp add mod ord">
        <pc:chgData name="Jodie Farokhi" userId="a3a2041c-7fda-49ed-a1c2-7855b6db9a52" providerId="ADAL" clId="{E8010CFE-5411-6747-BDA8-5432BDD1DCC0}" dt="2025-04-28T04:33:24.387" v="7912" actId="2711"/>
        <pc:sldMkLst>
          <pc:docMk/>
          <pc:sldMk cId="2219455016" sldId="278"/>
        </pc:sldMkLst>
      </pc:sldChg>
      <pc:sldChg chg="modSp add mod ord">
        <pc:chgData name="Jodie Farokhi" userId="a3a2041c-7fda-49ed-a1c2-7855b6db9a52" providerId="ADAL" clId="{E8010CFE-5411-6747-BDA8-5432BDD1DCC0}" dt="2025-04-28T04:35:55.061" v="8042" actId="20577"/>
        <pc:sldMkLst>
          <pc:docMk/>
          <pc:sldMk cId="1011291953" sldId="279"/>
        </pc:sldMkLst>
      </pc:sldChg>
      <pc:sldChg chg="modSp add mod ord">
        <pc:chgData name="Jodie Farokhi" userId="a3a2041c-7fda-49ed-a1c2-7855b6db9a52" providerId="ADAL" clId="{E8010CFE-5411-6747-BDA8-5432BDD1DCC0}" dt="2025-04-28T04:39:04.439" v="8405" actId="20577"/>
        <pc:sldMkLst>
          <pc:docMk/>
          <pc:sldMk cId="2529342958" sldId="280"/>
        </pc:sldMkLst>
      </pc:sldChg>
      <pc:sldChg chg="modSp add del mod">
        <pc:chgData name="Jodie Farokhi" userId="a3a2041c-7fda-49ed-a1c2-7855b6db9a52" providerId="ADAL" clId="{E8010CFE-5411-6747-BDA8-5432BDD1DCC0}" dt="2025-04-23T06:10:56.121" v="3186" actId="2696"/>
        <pc:sldMkLst>
          <pc:docMk/>
          <pc:sldMk cId="832924426" sldId="281"/>
        </pc:sldMkLst>
      </pc:sldChg>
      <pc:sldChg chg="modSp add mod ord">
        <pc:chgData name="Jodie Farokhi" userId="a3a2041c-7fda-49ed-a1c2-7855b6db9a52" providerId="ADAL" clId="{E8010CFE-5411-6747-BDA8-5432BDD1DCC0}" dt="2025-04-28T04:33:46.270" v="7914" actId="2711"/>
        <pc:sldMkLst>
          <pc:docMk/>
          <pc:sldMk cId="349292619" sldId="282"/>
        </pc:sldMkLst>
      </pc:sldChg>
      <pc:sldChg chg="modSp add mod ord">
        <pc:chgData name="Jodie Farokhi" userId="a3a2041c-7fda-49ed-a1c2-7855b6db9a52" providerId="ADAL" clId="{E8010CFE-5411-6747-BDA8-5432BDD1DCC0}" dt="2025-04-28T04:33:52.512" v="7915" actId="2711"/>
        <pc:sldMkLst>
          <pc:docMk/>
          <pc:sldMk cId="1348899161" sldId="283"/>
        </pc:sldMkLst>
      </pc:sldChg>
      <pc:sldChg chg="modSp add mod ord">
        <pc:chgData name="Jodie Farokhi" userId="a3a2041c-7fda-49ed-a1c2-7855b6db9a52" providerId="ADAL" clId="{E8010CFE-5411-6747-BDA8-5432BDD1DCC0}" dt="2025-04-28T04:39:18.137" v="8437" actId="20577"/>
        <pc:sldMkLst>
          <pc:docMk/>
          <pc:sldMk cId="3945293947" sldId="284"/>
        </pc:sldMkLst>
      </pc:sldChg>
      <pc:sldChg chg="modSp add mod ord">
        <pc:chgData name="Jodie Farokhi" userId="a3a2041c-7fda-49ed-a1c2-7855b6db9a52" providerId="ADAL" clId="{E8010CFE-5411-6747-BDA8-5432BDD1DCC0}" dt="2025-04-23T06:02:01.117" v="2914" actId="255"/>
        <pc:sldMkLst>
          <pc:docMk/>
          <pc:sldMk cId="1945221395" sldId="285"/>
        </pc:sldMkLst>
      </pc:sldChg>
      <pc:sldChg chg="modSp add mod ord">
        <pc:chgData name="Jodie Farokhi" userId="a3a2041c-7fda-49ed-a1c2-7855b6db9a52" providerId="ADAL" clId="{E8010CFE-5411-6747-BDA8-5432BDD1DCC0}" dt="2025-04-23T06:16:24.717" v="3599" actId="20577"/>
        <pc:sldMkLst>
          <pc:docMk/>
          <pc:sldMk cId="1861112989" sldId="286"/>
        </pc:sldMkLst>
      </pc:sldChg>
      <pc:sldChg chg="modSp add mod ord modCm">
        <pc:chgData name="Jodie Farokhi" userId="a3a2041c-7fda-49ed-a1c2-7855b6db9a52" providerId="ADAL" clId="{E8010CFE-5411-6747-BDA8-5432BDD1DCC0}" dt="2025-04-28T04:40:32.789" v="8691" actId="20577"/>
        <pc:sldMkLst>
          <pc:docMk/>
          <pc:sldMk cId="3890428883" sldId="28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0:32.789" v="8691" actId="20577"/>
              <pc2:cmMkLst xmlns:pc2="http://schemas.microsoft.com/office/powerpoint/2019/9/main/command">
                <pc:docMk/>
                <pc:sldMk cId="3890428883" sldId="287"/>
                <pc2:cmMk id="{C0AA339C-9711-4C17-BA11-7BD953BE869F}"/>
              </pc2:cmMkLst>
            </pc226:cmChg>
          </p:ext>
        </pc:extLst>
      </pc:sldChg>
      <pc:sldChg chg="modSp add mod ord">
        <pc:chgData name="Jodie Farokhi" userId="a3a2041c-7fda-49ed-a1c2-7855b6db9a52" providerId="ADAL" clId="{E8010CFE-5411-6747-BDA8-5432BDD1DCC0}" dt="2025-04-23T06:32:57.876" v="5017" actId="20578"/>
        <pc:sldMkLst>
          <pc:docMk/>
          <pc:sldMk cId="3639220479" sldId="288"/>
        </pc:sldMkLst>
      </pc:sldChg>
      <pc:sldChg chg="new del">
        <pc:chgData name="Jodie Farokhi" userId="a3a2041c-7fda-49ed-a1c2-7855b6db9a52" providerId="ADAL" clId="{E8010CFE-5411-6747-BDA8-5432BDD1DCC0}" dt="2025-04-23T06:12:54.763" v="3190" actId="680"/>
        <pc:sldMkLst>
          <pc:docMk/>
          <pc:sldMk cId="2184220864" sldId="289"/>
        </pc:sldMkLst>
      </pc:sldChg>
      <pc:sldChg chg="modSp add mod">
        <pc:chgData name="Jodie Farokhi" userId="a3a2041c-7fda-49ed-a1c2-7855b6db9a52" providerId="ADAL" clId="{E8010CFE-5411-6747-BDA8-5432BDD1DCC0}" dt="2025-04-23T06:14:55.095" v="3581" actId="114"/>
        <pc:sldMkLst>
          <pc:docMk/>
          <pc:sldMk cId="3670199965" sldId="289"/>
        </pc:sldMkLst>
      </pc:sldChg>
      <pc:sldChg chg="modSp add mod ord">
        <pc:chgData name="Jodie Farokhi" userId="a3a2041c-7fda-49ed-a1c2-7855b6db9a52" providerId="ADAL" clId="{E8010CFE-5411-6747-BDA8-5432BDD1DCC0}" dt="2025-04-23T06:16:30.233" v="3601"/>
        <pc:sldMkLst>
          <pc:docMk/>
          <pc:sldMk cId="144928249" sldId="290"/>
        </pc:sldMkLst>
      </pc:sldChg>
      <pc:sldChg chg="modSp add mod ord">
        <pc:chgData name="Jodie Farokhi" userId="a3a2041c-7fda-49ed-a1c2-7855b6db9a52" providerId="ADAL" clId="{E8010CFE-5411-6747-BDA8-5432BDD1DCC0}" dt="2025-04-23T06:18:01.104" v="3723" actId="20577"/>
        <pc:sldMkLst>
          <pc:docMk/>
          <pc:sldMk cId="1064195150" sldId="291"/>
        </pc:sldMkLst>
      </pc:sldChg>
      <pc:sldChg chg="modSp add mod">
        <pc:chgData name="Jodie Farokhi" userId="a3a2041c-7fda-49ed-a1c2-7855b6db9a52" providerId="ADAL" clId="{E8010CFE-5411-6747-BDA8-5432BDD1DCC0}" dt="2025-04-23T06:31:24.808" v="5015" actId="20577"/>
        <pc:sldMkLst>
          <pc:docMk/>
          <pc:sldMk cId="1466602061" sldId="292"/>
        </pc:sldMkLst>
      </pc:sldChg>
      <pc:sldChg chg="modSp add mod replId">
        <pc:chgData name="Jodie Farokhi" userId="a3a2041c-7fda-49ed-a1c2-7855b6db9a52" providerId="ADAL" clId="{E8010CFE-5411-6747-BDA8-5432BDD1DCC0}" dt="2025-04-23T06:25:12.106" v="4440" actId="20577"/>
        <pc:sldMkLst>
          <pc:docMk/>
          <pc:sldMk cId="344183251" sldId="293"/>
        </pc:sldMkLst>
      </pc:sldChg>
      <pc:sldChg chg="modSp add mod">
        <pc:chgData name="Jodie Farokhi" userId="a3a2041c-7fda-49ed-a1c2-7855b6db9a52" providerId="ADAL" clId="{E8010CFE-5411-6747-BDA8-5432BDD1DCC0}" dt="2025-04-23T06:31:15.550" v="5013" actId="20577"/>
        <pc:sldMkLst>
          <pc:docMk/>
          <pc:sldMk cId="273526927" sldId="294"/>
        </pc:sldMkLst>
      </pc:sldChg>
      <pc:sldChg chg="modSp add mod">
        <pc:chgData name="Jodie Farokhi" userId="a3a2041c-7fda-49ed-a1c2-7855b6db9a52" providerId="ADAL" clId="{E8010CFE-5411-6747-BDA8-5432BDD1DCC0}" dt="2025-04-23T06:29:42.439" v="4881" actId="20577"/>
        <pc:sldMkLst>
          <pc:docMk/>
          <pc:sldMk cId="2657427180" sldId="295"/>
        </pc:sldMkLst>
      </pc:sldChg>
      <pc:sldChg chg="modSp add mod">
        <pc:chgData name="Jodie Farokhi" userId="a3a2041c-7fda-49ed-a1c2-7855b6db9a52" providerId="ADAL" clId="{E8010CFE-5411-6747-BDA8-5432BDD1DCC0}" dt="2025-04-28T04:53:15.678" v="9029" actId="20577"/>
        <pc:sldMkLst>
          <pc:docMk/>
          <pc:sldMk cId="155032416" sldId="296"/>
        </pc:sldMkLst>
      </pc:sldChg>
      <pc:sldChg chg="modSp add mod modCm">
        <pc:chgData name="Jodie Farokhi" userId="a3a2041c-7fda-49ed-a1c2-7855b6db9a52" providerId="ADAL" clId="{E8010CFE-5411-6747-BDA8-5432BDD1DCC0}" dt="2025-04-28T04:44:16.919" v="8706" actId="20577"/>
        <pc:sldMkLst>
          <pc:docMk/>
          <pc:sldMk cId="3740525343" sldId="29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4:11.921" v="8705" actId="20577"/>
              <pc2:cmMkLst xmlns:pc2="http://schemas.microsoft.com/office/powerpoint/2019/9/main/command">
                <pc:docMk/>
                <pc:sldMk cId="3740525343" sldId="297"/>
                <pc2:cmMk id="{928A0DB5-1A8F-4742-A8CA-A0EA7C21EF8B}"/>
              </pc2:cmMkLst>
            </pc226:cmChg>
          </p:ext>
        </pc:extLst>
      </pc:sldChg>
      <pc:sldChg chg="addSp delSp modSp add mod ord">
        <pc:chgData name="Jodie Farokhi" userId="a3a2041c-7fda-49ed-a1c2-7855b6db9a52" providerId="ADAL" clId="{E8010CFE-5411-6747-BDA8-5432BDD1DCC0}" dt="2025-04-23T06:37:55.231" v="5340" actId="20577"/>
        <pc:sldMkLst>
          <pc:docMk/>
          <pc:sldMk cId="1484000720" sldId="298"/>
        </pc:sldMkLst>
      </pc:sldChg>
      <pc:sldChg chg="addSp delSp modSp add mod">
        <pc:chgData name="Jodie Farokhi" userId="a3a2041c-7fda-49ed-a1c2-7855b6db9a52" providerId="ADAL" clId="{E8010CFE-5411-6747-BDA8-5432BDD1DCC0}" dt="2025-04-28T04:47:29.310" v="8738" actId="113"/>
        <pc:sldMkLst>
          <pc:docMk/>
          <pc:sldMk cId="2764081257" sldId="299"/>
        </pc:sldMkLst>
      </pc:sldChg>
      <pc:sldChg chg="modSp add del mod modCm">
        <pc:chgData name="Jodie Farokhi" userId="a3a2041c-7fda-49ed-a1c2-7855b6db9a52" providerId="ADAL" clId="{E8010CFE-5411-6747-BDA8-5432BDD1DCC0}" dt="2025-04-28T04:46:33.229" v="8726" actId="2696"/>
        <pc:sldMkLst>
          <pc:docMk/>
          <pc:sldMk cId="1973700452" sldId="300"/>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5:12.040" v="8712" actId="21"/>
              <pc2:cmMkLst xmlns:pc2="http://schemas.microsoft.com/office/powerpoint/2019/9/main/command">
                <pc:docMk/>
                <pc:sldMk cId="1973700452" sldId="300"/>
                <pc2:cmMk id="{2296AE9F-D51F-4764-8F5F-A51CF6F355F4}"/>
              </pc2:cmMkLst>
            </pc226:cmChg>
          </p:ext>
        </pc:extLst>
      </pc:sldChg>
      <pc:sldChg chg="modSp add mod modCm">
        <pc:chgData name="Jodie Farokhi" userId="a3a2041c-7fda-49ed-a1c2-7855b6db9a52" providerId="ADAL" clId="{E8010CFE-5411-6747-BDA8-5432BDD1DCC0}" dt="2025-04-28T04:48:52.105" v="8851" actId="20577"/>
        <pc:sldMkLst>
          <pc:docMk/>
          <pc:sldMk cId="3188488520" sldId="301"/>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8:52.105" v="8851" actId="20577"/>
              <pc2:cmMkLst xmlns:pc2="http://schemas.microsoft.com/office/powerpoint/2019/9/main/command">
                <pc:docMk/>
                <pc:sldMk cId="3188488520" sldId="301"/>
                <pc2:cmMk id="{6F4E8A51-EA7E-44E9-B8E0-9468D9B58477}"/>
              </pc2:cmMkLst>
            </pc226:cmChg>
          </p:ext>
        </pc:extLst>
      </pc:sldChg>
      <pc:sldChg chg="addSp delSp modSp add del mod">
        <pc:chgData name="Jodie Farokhi" userId="a3a2041c-7fda-49ed-a1c2-7855b6db9a52" providerId="ADAL" clId="{E8010CFE-5411-6747-BDA8-5432BDD1DCC0}" dt="2025-04-28T04:47:01.486" v="8732" actId="2696"/>
        <pc:sldMkLst>
          <pc:docMk/>
          <pc:sldMk cId="3582212390" sldId="302"/>
        </pc:sldMkLst>
      </pc:sldChg>
      <pc:sldChg chg="add del">
        <pc:chgData name="Jodie Farokhi" userId="a3a2041c-7fda-49ed-a1c2-7855b6db9a52" providerId="ADAL" clId="{E8010CFE-5411-6747-BDA8-5432BDD1DCC0}" dt="2025-04-23T06:44:24.136" v="5448" actId="2696"/>
        <pc:sldMkLst>
          <pc:docMk/>
          <pc:sldMk cId="2148977347" sldId="303"/>
        </pc:sldMkLst>
      </pc:sldChg>
      <pc:sldChg chg="addSp delSp modSp add mod">
        <pc:chgData name="Jodie Farokhi" userId="a3a2041c-7fda-49ed-a1c2-7855b6db9a52" providerId="ADAL" clId="{E8010CFE-5411-6747-BDA8-5432BDD1DCC0}" dt="2025-04-28T04:48:22.545" v="8745" actId="14100"/>
        <pc:sldMkLst>
          <pc:docMk/>
          <pc:sldMk cId="198729986" sldId="304"/>
        </pc:sldMkLst>
      </pc:sldChg>
      <pc:sldChg chg="modSp add mod ord">
        <pc:chgData name="Jodie Farokhi" userId="a3a2041c-7fda-49ed-a1c2-7855b6db9a52" providerId="ADAL" clId="{E8010CFE-5411-6747-BDA8-5432BDD1DCC0}" dt="2025-04-28T04:50:30.828" v="8948" actId="20577"/>
        <pc:sldMkLst>
          <pc:docMk/>
          <pc:sldMk cId="2620031497" sldId="305"/>
        </pc:sldMkLst>
      </pc:sldChg>
      <pc:sldChg chg="modSp add mod">
        <pc:chgData name="Jodie Farokhi" userId="a3a2041c-7fda-49ed-a1c2-7855b6db9a52" providerId="ADAL" clId="{E8010CFE-5411-6747-BDA8-5432BDD1DCC0}" dt="2025-04-23T06:53:41.052" v="5907" actId="20577"/>
        <pc:sldMkLst>
          <pc:docMk/>
          <pc:sldMk cId="4004385945" sldId="306"/>
        </pc:sldMkLst>
      </pc:sldChg>
      <pc:sldChg chg="modSp add mod ord">
        <pc:chgData name="Jodie Farokhi" userId="a3a2041c-7fda-49ed-a1c2-7855b6db9a52" providerId="ADAL" clId="{E8010CFE-5411-6747-BDA8-5432BDD1DCC0}" dt="2025-04-23T06:55:05.441" v="6167" actId="5793"/>
        <pc:sldMkLst>
          <pc:docMk/>
          <pc:sldMk cId="2700786512" sldId="307"/>
        </pc:sldMkLst>
      </pc:sldChg>
      <pc:sldChg chg="modSp add mod">
        <pc:chgData name="Jodie Farokhi" userId="a3a2041c-7fda-49ed-a1c2-7855b6db9a52" providerId="ADAL" clId="{E8010CFE-5411-6747-BDA8-5432BDD1DCC0}" dt="2025-04-23T06:57:19.449" v="6547" actId="20577"/>
        <pc:sldMkLst>
          <pc:docMk/>
          <pc:sldMk cId="3553591832" sldId="308"/>
        </pc:sldMkLst>
      </pc:sldChg>
      <pc:sldChg chg="modSp add del mod ord">
        <pc:chgData name="Jodie Farokhi" userId="a3a2041c-7fda-49ed-a1c2-7855b6db9a52" providerId="ADAL" clId="{E8010CFE-5411-6747-BDA8-5432BDD1DCC0}" dt="2025-04-28T04:24:47.286" v="7205" actId="2696"/>
        <pc:sldMkLst>
          <pc:docMk/>
          <pc:sldMk cId="1756099802" sldId="309"/>
        </pc:sldMkLst>
      </pc:sldChg>
      <pc:sldChg chg="add">
        <pc:chgData name="Jodie Farokhi" userId="a3a2041c-7fda-49ed-a1c2-7855b6db9a52" providerId="ADAL" clId="{E8010CFE-5411-6747-BDA8-5432BDD1DCC0}" dt="2025-04-28T04:20:36.192" v="6973" actId="2890"/>
        <pc:sldMkLst>
          <pc:docMk/>
          <pc:sldMk cId="1230466907" sldId="310"/>
        </pc:sldMkLst>
      </pc:sldChg>
      <pc:sldChg chg="modSp add mod">
        <pc:chgData name="Jodie Farokhi" userId="a3a2041c-7fda-49ed-a1c2-7855b6db9a52" providerId="ADAL" clId="{E8010CFE-5411-6747-BDA8-5432BDD1DCC0}" dt="2025-04-28T04:52:05.196" v="9028" actId="13926"/>
        <pc:sldMkLst>
          <pc:docMk/>
          <pc:sldMk cId="2970236128" sldId="311"/>
        </pc:sldMkLst>
      </pc:sldChg>
      <pc:sldChg chg="modSp add mod ord">
        <pc:chgData name="Jodie Farokhi" userId="a3a2041c-7fda-49ed-a1c2-7855b6db9a52" providerId="ADAL" clId="{E8010CFE-5411-6747-BDA8-5432BDD1DCC0}" dt="2025-04-28T04:31:27.391" v="7893" actId="255"/>
        <pc:sldMkLst>
          <pc:docMk/>
          <pc:sldMk cId="1423573541" sldId="312"/>
        </pc:sldMkLst>
      </pc:sldChg>
      <pc:sldChg chg="add">
        <pc:chgData name="Jodie Farokhi" userId="a3a2041c-7fda-49ed-a1c2-7855b6db9a52" providerId="ADAL" clId="{E8010CFE-5411-6747-BDA8-5432BDD1DCC0}" dt="2025-04-28T04:49:13.825" v="8852" actId="2890"/>
        <pc:sldMkLst>
          <pc:docMk/>
          <pc:sldMk cId="123665256"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CAA3-F583-3B40-A3E3-E4BDE220B7C5}"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36CCC-943D-EF45-8D38-169A43129845}" type="slidenum">
              <a:rPr lang="en-US" smtClean="0"/>
              <a:t>‹#›</a:t>
            </a:fld>
            <a:endParaRPr lang="en-US"/>
          </a:p>
        </p:txBody>
      </p:sp>
    </p:spTree>
    <p:extLst>
      <p:ext uri="{BB962C8B-B14F-4D97-AF65-F5344CB8AC3E}">
        <p14:creationId xmlns:p14="http://schemas.microsoft.com/office/powerpoint/2010/main" val="305148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36CCC-943D-EF45-8D38-169A43129845}" type="slidenum">
              <a:rPr lang="en-US" smtClean="0"/>
              <a:t>38</a:t>
            </a:fld>
            <a:endParaRPr lang="en-US"/>
          </a:p>
        </p:txBody>
      </p:sp>
    </p:spTree>
    <p:extLst>
      <p:ext uri="{BB962C8B-B14F-4D97-AF65-F5344CB8AC3E}">
        <p14:creationId xmlns:p14="http://schemas.microsoft.com/office/powerpoint/2010/main" val="374130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0"/>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Tree>
    <p:custDataLst>
      <p:tags r:id="rId1"/>
    </p:custDataLst>
    <p:extLst>
      <p:ext uri="{BB962C8B-B14F-4D97-AF65-F5344CB8AC3E}">
        <p14:creationId xmlns:p14="http://schemas.microsoft.com/office/powerpoint/2010/main" val="23773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177558"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1" y="569914"/>
            <a:ext cx="5177558"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1" y="1261642"/>
            <a:ext cx="5177558"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3" name="Picture Placeholder 2">
            <a:extLst>
              <a:ext uri="{FF2B5EF4-FFF2-40B4-BE49-F238E27FC236}">
                <a16:creationId xmlns:a16="http://schemas.microsoft.com/office/drawing/2014/main" id="{0D67A58C-A0A7-78A6-B725-9017631E206A}"/>
              </a:ext>
            </a:extLst>
          </p:cNvPr>
          <p:cNvSpPr>
            <a:spLocks noGrp="1"/>
          </p:cNvSpPr>
          <p:nvPr>
            <p:ph type="pic" sz="quarter" idx="14" hasCustomPrompt="1"/>
          </p:nvPr>
        </p:nvSpPr>
        <p:spPr>
          <a:xfrm>
            <a:off x="6485024" y="114300"/>
            <a:ext cx="5706975" cy="67437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5" name="Rectangle 4">
            <a:extLst>
              <a:ext uri="{FF2B5EF4-FFF2-40B4-BE49-F238E27FC236}">
                <a16:creationId xmlns:a16="http://schemas.microsoft.com/office/drawing/2014/main" id="{8B7110CE-9FC5-CE28-0C40-996CB8AB5E4D}"/>
              </a:ext>
            </a:extLst>
          </p:cNvPr>
          <p:cNvSpPr/>
          <p:nvPr userDrawn="1"/>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Tree>
    <p:custDataLst>
      <p:tags r:id="rId1"/>
    </p:custDataLst>
    <p:extLst>
      <p:ext uri="{BB962C8B-B14F-4D97-AF65-F5344CB8AC3E}">
        <p14:creationId xmlns:p14="http://schemas.microsoft.com/office/powerpoint/2010/main" val="325433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188277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3629026" y="0"/>
            <a:ext cx="856297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4177577" y="4356036"/>
            <a:ext cx="7623898" cy="1696059"/>
          </a:xfrm>
          <a:prstGeom prst="rect">
            <a:avLst/>
          </a:prstGeom>
        </p:spPr>
        <p:txBody>
          <a:bodyPr/>
          <a:lstStyle>
            <a:lvl1pPr>
              <a:lnSpc>
                <a:spcPct val="100000"/>
              </a:lnSpc>
              <a:defRPr sz="4800" b="0">
                <a:solidFill>
                  <a:schemeClr val="bg1"/>
                </a:solidFill>
              </a:defRPr>
            </a:lvl1pPr>
          </a:lstStyle>
          <a:p>
            <a:r>
              <a:rPr lang="en-US"/>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4177577" y="6052095"/>
            <a:ext cx="7623898"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pic>
        <p:nvPicPr>
          <p:cNvPr id="12" name="Picture 11">
            <a:extLst>
              <a:ext uri="{FF2B5EF4-FFF2-40B4-BE49-F238E27FC236}">
                <a16:creationId xmlns:a16="http://schemas.microsoft.com/office/drawing/2014/main" id="{D69D9F2C-895A-1428-1344-FCF5B249B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03" y="2501963"/>
            <a:ext cx="3251117" cy="1854073"/>
          </a:xfrm>
          <a:prstGeom prst="rect">
            <a:avLst/>
          </a:prstGeom>
        </p:spPr>
      </p:pic>
      <p:sp>
        <p:nvSpPr>
          <p:cNvPr id="4" name="Picture Placeholder 3">
            <a:extLst>
              <a:ext uri="{FF2B5EF4-FFF2-40B4-BE49-F238E27FC236}">
                <a16:creationId xmlns:a16="http://schemas.microsoft.com/office/drawing/2014/main" id="{0A51D7ED-16B7-03D5-CCAB-AA82E54330CC}"/>
              </a:ext>
            </a:extLst>
          </p:cNvPr>
          <p:cNvSpPr>
            <a:spLocks noGrp="1"/>
          </p:cNvSpPr>
          <p:nvPr>
            <p:ph type="pic" sz="quarter" idx="11" hasCustomPrompt="1"/>
          </p:nvPr>
        </p:nvSpPr>
        <p:spPr>
          <a:xfrm>
            <a:off x="4941526" y="556251"/>
            <a:ext cx="6096000" cy="3517337"/>
          </a:xfrm>
          <a:prstGeom prst="rect">
            <a:avLst/>
          </a:prstGeom>
        </p:spPr>
        <p:txBody>
          <a:bodyPr/>
          <a:lstStyle>
            <a:lvl1pPr marL="0" indent="0">
              <a:buNone/>
              <a:defRPr>
                <a:solidFill>
                  <a:schemeClr val="bg1"/>
                </a:solidFill>
              </a:defRPr>
            </a:lvl1pPr>
          </a:lstStyle>
          <a:p>
            <a:r>
              <a:rPr lang="en-AU"/>
              <a:t>Insert Image</a:t>
            </a:r>
          </a:p>
        </p:txBody>
      </p:sp>
    </p:spTree>
    <p:custDataLst>
      <p:tags r:id="rId1"/>
    </p:custDataLst>
    <p:extLst>
      <p:ext uri="{BB962C8B-B14F-4D97-AF65-F5344CB8AC3E}">
        <p14:creationId xmlns:p14="http://schemas.microsoft.com/office/powerpoint/2010/main" val="15739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0" y="-1"/>
            <a:ext cx="12191999" cy="609282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49" y="2198382"/>
            <a:ext cx="10564391" cy="1696059"/>
          </a:xfrm>
          <a:prstGeom prst="rect">
            <a:avLst/>
          </a:prstGeom>
        </p:spPr>
        <p:txBody>
          <a:bodyPr/>
          <a:lstStyle>
            <a:lvl1pPr>
              <a:lnSpc>
                <a:spcPct val="100000"/>
              </a:lnSpc>
              <a:defRPr sz="4800" b="0">
                <a:solidFill>
                  <a:schemeClr val="bg1"/>
                </a:solidFill>
              </a:defRPr>
            </a:lvl1pPr>
          </a:lstStyle>
          <a:p>
            <a:r>
              <a:rPr lang="en-US"/>
              <a:t>Section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49" y="3894441"/>
            <a:ext cx="10564391"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spTree>
    <p:custDataLst>
      <p:tags r:id="rId1"/>
    </p:custDataLst>
    <p:extLst>
      <p:ext uri="{BB962C8B-B14F-4D97-AF65-F5344CB8AC3E}">
        <p14:creationId xmlns:p14="http://schemas.microsoft.com/office/powerpoint/2010/main" val="419579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73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1"/>
                </a:solidFill>
              </a:defRPr>
            </a:lvl1pPr>
          </a:lstStyle>
          <a:p>
            <a:pPr lvl="0"/>
            <a:r>
              <a:rPr lang="en-US"/>
              <a:t>Subtitle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405339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380932"/>
            <a:ext cx="10664825" cy="4711894"/>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371279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 Medi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SzPct val="70000"/>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1136650"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400" kern="1200" dirty="0" smtClean="0">
                <a:solidFill>
                  <a:schemeClr val="tx1">
                    <a:lumMod val="75000"/>
                    <a:lumOff val="25000"/>
                  </a:schemeClr>
                </a:solidFill>
                <a:latin typeface="+mn-lt"/>
                <a:ea typeface="+mn-ea"/>
                <a:cs typeface="+mn-cs"/>
              </a:defRPr>
            </a:lvl3pPr>
            <a:lvl4pPr marL="1079500" indent="-363538" algn="l" defTabSz="914400" rtl="0" eaLnBrk="1" latinLnBrk="0" hangingPunct="1">
              <a:lnSpc>
                <a:spcPct val="130000"/>
              </a:lnSpc>
              <a:spcBef>
                <a:spcPts val="500"/>
              </a:spcBef>
              <a:buClr>
                <a:schemeClr val="accent1"/>
              </a:buClr>
              <a:buFont typeface="Arial" panose="020B0604020202020204" pitchFamily="34" charset="0"/>
              <a:buChar char="•"/>
              <a:defRPr lang="en-US" sz="19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18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a:p>
            <a:pPr lvl="0"/>
            <a:endParaRPr lang="en-US"/>
          </a:p>
        </p:txBody>
      </p:sp>
    </p:spTree>
    <p:custDataLst>
      <p:tags r:id="rId1"/>
    </p:custDataLst>
    <p:extLst>
      <p:ext uri="{BB962C8B-B14F-4D97-AF65-F5344CB8AC3E}">
        <p14:creationId xmlns:p14="http://schemas.microsoft.com/office/powerpoint/2010/main" val="332307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8" name="Text Placeholder 10">
            <a:extLst>
              <a:ext uri="{FF2B5EF4-FFF2-40B4-BE49-F238E27FC236}">
                <a16:creationId xmlns:a16="http://schemas.microsoft.com/office/drawing/2014/main" id="{18D5B310-EEA3-E9DE-9159-FD5907DE28A5}"/>
              </a:ext>
            </a:extLst>
          </p:cNvPr>
          <p:cNvSpPr>
            <a:spLocks noGrp="1"/>
          </p:cNvSpPr>
          <p:nvPr>
            <p:ph type="body" sz="quarter" idx="13"/>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0">
            <a:extLst>
              <a:ext uri="{FF2B5EF4-FFF2-40B4-BE49-F238E27FC236}">
                <a16:creationId xmlns:a16="http://schemas.microsoft.com/office/drawing/2014/main" id="{B314E24E-056A-0796-5FE3-56D2A25B98B3}"/>
              </a:ext>
            </a:extLst>
          </p:cNvPr>
          <p:cNvSpPr>
            <a:spLocks noGrp="1"/>
          </p:cNvSpPr>
          <p:nvPr>
            <p:ph type="body" sz="quarter" idx="14"/>
          </p:nvPr>
        </p:nvSpPr>
        <p:spPr>
          <a:xfrm>
            <a:off x="6326043"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1173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 No Sub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Tree>
    <p:custDataLst>
      <p:tags r:id="rId1"/>
    </p:custDataLst>
    <p:extLst>
      <p:ext uri="{BB962C8B-B14F-4D97-AF65-F5344CB8AC3E}">
        <p14:creationId xmlns:p14="http://schemas.microsoft.com/office/powerpoint/2010/main" val="363930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 Two Subtitl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49" y="1490246"/>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ext Placeholder 8">
            <a:extLst>
              <a:ext uri="{FF2B5EF4-FFF2-40B4-BE49-F238E27FC236}">
                <a16:creationId xmlns:a16="http://schemas.microsoft.com/office/drawing/2014/main" id="{4F81797E-9749-491C-4876-D026B450659D}"/>
              </a:ext>
            </a:extLst>
          </p:cNvPr>
          <p:cNvSpPr>
            <a:spLocks noGrp="1"/>
          </p:cNvSpPr>
          <p:nvPr>
            <p:ph type="body" sz="quarter" idx="17" hasCustomPrompt="1"/>
          </p:nvPr>
        </p:nvSpPr>
        <p:spPr>
          <a:xfrm>
            <a:off x="6341919" y="1478550"/>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37360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11" name="Content Placeholder 5">
            <a:extLst>
              <a:ext uri="{FF2B5EF4-FFF2-40B4-BE49-F238E27FC236}">
                <a16:creationId xmlns:a16="http://schemas.microsoft.com/office/drawing/2014/main" id="{58DB38C0-9F30-64B2-EE5C-8E7ECAE64964}"/>
              </a:ext>
            </a:extLst>
          </p:cNvPr>
          <p:cNvSpPr>
            <a:spLocks noGrp="1"/>
          </p:cNvSpPr>
          <p:nvPr>
            <p:ph sz="quarter" idx="17"/>
          </p:nvPr>
        </p:nvSpPr>
        <p:spPr>
          <a:xfrm>
            <a:off x="75565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489075"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136650"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4" name="Content Placeholder 5">
            <a:extLst>
              <a:ext uri="{FF2B5EF4-FFF2-40B4-BE49-F238E27FC236}">
                <a16:creationId xmlns:a16="http://schemas.microsoft.com/office/drawing/2014/main" id="{21FE0B38-8D2D-3A7B-C232-B93732A27BCE}"/>
              </a:ext>
            </a:extLst>
          </p:cNvPr>
          <p:cNvSpPr>
            <a:spLocks noGrp="1"/>
          </p:cNvSpPr>
          <p:nvPr>
            <p:ph sz="quarter" idx="18"/>
          </p:nvPr>
        </p:nvSpPr>
        <p:spPr>
          <a:xfrm>
            <a:off x="4439659"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5" name="Content Placeholder 5">
            <a:extLst>
              <a:ext uri="{FF2B5EF4-FFF2-40B4-BE49-F238E27FC236}">
                <a16:creationId xmlns:a16="http://schemas.microsoft.com/office/drawing/2014/main" id="{C82A1BE8-0D0A-9186-30B4-312EE3728103}"/>
              </a:ext>
            </a:extLst>
          </p:cNvPr>
          <p:cNvSpPr>
            <a:spLocks noGrp="1"/>
          </p:cNvSpPr>
          <p:nvPr>
            <p:ph sz="quarter" idx="19"/>
          </p:nvPr>
        </p:nvSpPr>
        <p:spPr>
          <a:xfrm>
            <a:off x="8123667"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Tree>
    <p:custDataLst>
      <p:tags r:id="rId1"/>
    </p:custDataLst>
    <p:extLst>
      <p:ext uri="{BB962C8B-B14F-4D97-AF65-F5344CB8AC3E}">
        <p14:creationId xmlns:p14="http://schemas.microsoft.com/office/powerpoint/2010/main" val="211081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E3CF4AA-D465-F9F6-97B5-9A885A29A271}"/>
              </a:ext>
            </a:extLst>
          </p:cNvPr>
          <p:cNvSpPr/>
          <p:nvPr userDrawn="1"/>
        </p:nvSpPr>
        <p:spPr>
          <a:xfrm>
            <a:off x="11613455" y="6380778"/>
            <a:ext cx="340360" cy="3403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9" name="TextBox 8">
            <a:extLst>
              <a:ext uri="{FF2B5EF4-FFF2-40B4-BE49-F238E27FC236}">
                <a16:creationId xmlns:a16="http://schemas.microsoft.com/office/drawing/2014/main" id="{6E570393-D7A9-4C1C-846C-F7817C940F02}"/>
              </a:ext>
            </a:extLst>
          </p:cNvPr>
          <p:cNvSpPr txBox="1"/>
          <p:nvPr/>
        </p:nvSpPr>
        <p:spPr>
          <a:xfrm>
            <a:off x="11594320" y="6420153"/>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a:solidFill>
                <a:schemeClr val="bg1"/>
              </a:solidFill>
              <a:latin typeface="+mj-lt"/>
              <a:ea typeface="+mn-ea"/>
              <a:cs typeface="+mn-cs"/>
            </a:endParaRPr>
          </a:p>
        </p:txBody>
      </p:sp>
      <p:pic>
        <p:nvPicPr>
          <p:cNvPr id="3" name="Picture 2">
            <a:extLst>
              <a:ext uri="{FF2B5EF4-FFF2-40B4-BE49-F238E27FC236}">
                <a16:creationId xmlns:a16="http://schemas.microsoft.com/office/drawing/2014/main" id="{2F863323-168E-42A6-3D55-834F2154F76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6217" y="6380778"/>
            <a:ext cx="1138955" cy="276999"/>
          </a:xfrm>
          <a:prstGeom prst="rect">
            <a:avLst/>
          </a:prstGeom>
        </p:spPr>
      </p:pic>
      <p:sp>
        <p:nvSpPr>
          <p:cNvPr id="6" name="Rectangle 5">
            <a:extLst>
              <a:ext uri="{FF2B5EF4-FFF2-40B4-BE49-F238E27FC236}">
                <a16:creationId xmlns:a16="http://schemas.microsoft.com/office/drawing/2014/main" id="{FC03FBCB-18F3-C9E7-BC6E-3FFBF497493F}"/>
              </a:ext>
            </a:extLst>
          </p:cNvPr>
          <p:cNvSpPr/>
          <p:nvPr userDrawn="1"/>
        </p:nvSpPr>
        <p:spPr>
          <a:xfrm>
            <a:off x="0" y="0"/>
            <a:ext cx="12192000" cy="1246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pic>
        <p:nvPicPr>
          <p:cNvPr id="4" name="Picture 3" descr="A qr code with a blue logo&#10;&#10;Description automatically generated">
            <a:extLst>
              <a:ext uri="{FF2B5EF4-FFF2-40B4-BE49-F238E27FC236}">
                <a16:creationId xmlns:a16="http://schemas.microsoft.com/office/drawing/2014/main" id="{2140444D-E90D-92E3-FAC1-D5C2CE99F1B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2473" y="6216650"/>
            <a:ext cx="541020" cy="541020"/>
          </a:xfrm>
          <a:prstGeom prst="rect">
            <a:avLst/>
          </a:prstGeom>
        </p:spPr>
      </p:pic>
    </p:spTree>
    <p:custDataLst>
      <p:tags r:id="rId15"/>
    </p:custDataLst>
    <p:extLst>
      <p:ext uri="{BB962C8B-B14F-4D97-AF65-F5344CB8AC3E}">
        <p14:creationId xmlns:p14="http://schemas.microsoft.com/office/powerpoint/2010/main" val="109208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77" r:id="rId5"/>
    <p:sldLayoutId id="2147483676" r:id="rId6"/>
    <p:sldLayoutId id="2147483682" r:id="rId7"/>
    <p:sldLayoutId id="2147483684" r:id="rId8"/>
    <p:sldLayoutId id="2147483683" r:id="rId9"/>
    <p:sldLayoutId id="2147483678" r:id="rId10"/>
    <p:sldLayoutId id="2147483681"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60">
          <p15:clr>
            <a:srgbClr val="F26B43"/>
          </p15:clr>
        </p15:guide>
        <p15:guide id="3" pos="476">
          <p15:clr>
            <a:srgbClr val="F26B43"/>
          </p15:clr>
        </p15:guide>
        <p15:guide id="4" orient="horz" pos="480">
          <p15:clr>
            <a:srgbClr val="A4A3A4"/>
          </p15:clr>
        </p15:guide>
        <p15:guide id="5" orient="horz" pos="3838">
          <p15:clr>
            <a:srgbClr val="A4A3A4"/>
          </p15:clr>
        </p15:guide>
        <p15:guide id="6" orient="horz" pos="359">
          <p15:clr>
            <a:srgbClr val="F26B43"/>
          </p15:clr>
        </p15:guide>
        <p15:guide id="7" pos="7194">
          <p15:clr>
            <a:srgbClr val="F26B43"/>
          </p15:clr>
        </p15:guide>
        <p15:guide id="8" pos="612" userDrawn="1">
          <p15:clr>
            <a:srgbClr val="F26B43"/>
          </p15:clr>
        </p15:guide>
        <p15:guide id="9" pos="70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itpaystocare.org/resources-for-employer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itpaystocare.org/employers/employers-workplaces" TargetMode="Externa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www.itpaystocare.org/"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itpaystocare.org/contact-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C0162-94F7-8301-A382-B15E92991707}"/>
              </a:ext>
            </a:extLst>
          </p:cNvPr>
          <p:cNvSpPr>
            <a:spLocks noGrp="1"/>
          </p:cNvSpPr>
          <p:nvPr>
            <p:ph type="title"/>
          </p:nvPr>
        </p:nvSpPr>
        <p:spPr>
          <a:xfrm>
            <a:off x="3840693" y="3429000"/>
            <a:ext cx="7623898" cy="1696059"/>
          </a:xfrm>
        </p:spPr>
        <p:txBody>
          <a:bodyPr/>
          <a:lstStyle/>
          <a:p>
            <a:r>
              <a:rPr lang="en-ID" dirty="0"/>
              <a:t>Psychological Injury Management in Schools </a:t>
            </a:r>
          </a:p>
        </p:txBody>
      </p:sp>
      <p:sp>
        <p:nvSpPr>
          <p:cNvPr id="5" name="Text Placeholder 4">
            <a:extLst>
              <a:ext uri="{FF2B5EF4-FFF2-40B4-BE49-F238E27FC236}">
                <a16:creationId xmlns:a16="http://schemas.microsoft.com/office/drawing/2014/main" id="{0E8C2454-41A2-9D5C-C033-88B3ADBE144D}"/>
              </a:ext>
            </a:extLst>
          </p:cNvPr>
          <p:cNvSpPr>
            <a:spLocks noGrp="1"/>
          </p:cNvSpPr>
          <p:nvPr>
            <p:ph type="body" sz="quarter" idx="10"/>
          </p:nvPr>
        </p:nvSpPr>
        <p:spPr/>
        <p:txBody>
          <a:bodyPr/>
          <a:lstStyle/>
          <a:p>
            <a:r>
              <a:rPr lang="en-ID"/>
              <a:t>A case-study based learning module for individuals or groups</a:t>
            </a:r>
          </a:p>
        </p:txBody>
      </p:sp>
    </p:spTree>
    <p:custDataLst>
      <p:tags r:id="rId1"/>
    </p:custDataLst>
    <p:extLst>
      <p:ext uri="{BB962C8B-B14F-4D97-AF65-F5344CB8AC3E}">
        <p14:creationId xmlns:p14="http://schemas.microsoft.com/office/powerpoint/2010/main" val="8441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D52D-F18C-5F06-FA85-D9EF67B09C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DC3BB-FDE3-D3EA-12BC-5ABFFBD6D75C}"/>
              </a:ext>
            </a:extLst>
          </p:cNvPr>
          <p:cNvSpPr>
            <a:spLocks noGrp="1"/>
          </p:cNvSpPr>
          <p:nvPr>
            <p:ph sz="quarter" idx="13"/>
          </p:nvPr>
        </p:nvSpPr>
        <p:spPr>
          <a:xfrm>
            <a:off x="755650" y="1261642"/>
            <a:ext cx="10664825" cy="4831183"/>
          </a:xfrm>
        </p:spPr>
        <p:txBody>
          <a:bodyPr/>
          <a:lstStyle/>
          <a:p>
            <a:pPr marL="0" indent="0">
              <a:buNone/>
            </a:pPr>
            <a:r>
              <a:rPr lang="en-AU" dirty="0"/>
              <a:t>What would be the most appropriate initial response from the school upon learning about Rachel's stress-related absence? </a:t>
            </a:r>
          </a:p>
          <a:p>
            <a:pPr marL="0" indent="0">
              <a:buNone/>
            </a:pPr>
            <a:r>
              <a:rPr lang="en-AU" dirty="0"/>
              <a:t>A) Wait until Rachel initiates contact to respect her privacy.</a:t>
            </a:r>
          </a:p>
          <a:p>
            <a:pPr marL="0" indent="0">
              <a:buNone/>
            </a:pPr>
            <a:r>
              <a:rPr lang="en-AU" dirty="0"/>
              <a:t>B) Send formal paperwork explaining the workers' compensation process.</a:t>
            </a:r>
          </a:p>
          <a:p>
            <a:pPr marL="0" indent="0">
              <a:buNone/>
            </a:pPr>
            <a:r>
              <a:rPr lang="en-AU" dirty="0"/>
              <a:t>C) Have the principal or relevant senior staff member reach out personally within 24 hours to express concern and offer support.</a:t>
            </a:r>
          </a:p>
          <a:p>
            <a:pPr marL="0" indent="0">
              <a:buNone/>
            </a:pPr>
            <a:r>
              <a:rPr lang="en-AU" dirty="0"/>
              <a:t>D) No response – the Department’s return to work provider will explain administrative procedures.</a:t>
            </a:r>
          </a:p>
          <a:p>
            <a:pPr marL="0" indent="0">
              <a:buNone/>
            </a:pPr>
            <a:r>
              <a:rPr lang="en-AU" i="1" dirty="0"/>
              <a:t>Select your answer before moving to the next slide.</a:t>
            </a:r>
          </a:p>
        </p:txBody>
      </p:sp>
      <p:sp>
        <p:nvSpPr>
          <p:cNvPr id="3" name="Title 2">
            <a:extLst>
              <a:ext uri="{FF2B5EF4-FFF2-40B4-BE49-F238E27FC236}">
                <a16:creationId xmlns:a16="http://schemas.microsoft.com/office/drawing/2014/main" id="{00F09EB8-4ECA-EC14-ED5E-04470F0EA4C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Question 1</a:t>
            </a:r>
          </a:p>
        </p:txBody>
      </p:sp>
    </p:spTree>
    <p:extLst>
      <p:ext uri="{BB962C8B-B14F-4D97-AF65-F5344CB8AC3E}">
        <p14:creationId xmlns:p14="http://schemas.microsoft.com/office/powerpoint/2010/main" val="278178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3050-2055-6CFF-BDBF-8ECB2324F5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840D4-E9E8-C401-9E30-EC0C678F9028}"/>
              </a:ext>
            </a:extLst>
          </p:cNvPr>
          <p:cNvSpPr>
            <a:spLocks noGrp="1"/>
          </p:cNvSpPr>
          <p:nvPr>
            <p:ph sz="quarter" idx="13"/>
          </p:nvPr>
        </p:nvSpPr>
        <p:spPr>
          <a:xfrm>
            <a:off x="755650" y="1589649"/>
            <a:ext cx="10664825" cy="4503176"/>
          </a:xfrm>
        </p:spPr>
        <p:txBody>
          <a:bodyPr/>
          <a:lstStyle/>
          <a:p>
            <a:pPr marL="0" indent="0">
              <a:buNone/>
            </a:pPr>
            <a:r>
              <a:rPr lang="en-AU" b="1" dirty="0"/>
              <a:t>C) Have the principal or relevant senior staff member reach out personally within 24 hours to express concern and offer support.</a:t>
            </a:r>
          </a:p>
          <a:p>
            <a:pPr marL="0" indent="0">
              <a:buNone/>
            </a:pPr>
            <a:r>
              <a:rPr lang="en-AU" dirty="0"/>
              <a:t>Early support is crucial - how you respond in the first few days matters tremendously. Leaders play a vital role: their initial response shapes how the staff member feels about the entire process. </a:t>
            </a:r>
          </a:p>
          <a:p>
            <a:pPr marL="0" indent="0">
              <a:buNone/>
            </a:pPr>
            <a:endParaRPr lang="en-AU" dirty="0"/>
          </a:p>
          <a:p>
            <a:pPr marL="0" indent="0">
              <a:buNone/>
            </a:pPr>
            <a:r>
              <a:rPr lang="en-AU" i="1" dirty="0"/>
              <a:t>Reflection:	How does your school currently handle initial contact with staff on 			stress-related leave?</a:t>
            </a:r>
          </a:p>
          <a:p>
            <a:pPr marL="0" indent="0">
              <a:buNone/>
            </a:pPr>
            <a:endParaRPr lang="en-AU" i="1" dirty="0"/>
          </a:p>
        </p:txBody>
      </p:sp>
      <p:sp>
        <p:nvSpPr>
          <p:cNvPr id="3" name="Title 2">
            <a:extLst>
              <a:ext uri="{FF2B5EF4-FFF2-40B4-BE49-F238E27FC236}">
                <a16:creationId xmlns:a16="http://schemas.microsoft.com/office/drawing/2014/main" id="{9A00A507-4F85-692B-3577-52F7FA000074}"/>
              </a:ext>
            </a:extLst>
          </p:cNvPr>
          <p:cNvSpPr>
            <a:spLocks noGrp="1"/>
          </p:cNvSpPr>
          <p:nvPr>
            <p:ph type="title"/>
          </p:nvPr>
        </p:nvSpPr>
        <p:spPr/>
        <p:txBody>
          <a:bodyPr/>
          <a:lstStyle/>
          <a:p>
            <a:r>
              <a:rPr lang="en-US" dirty="0"/>
              <a:t>Answer 1</a:t>
            </a:r>
          </a:p>
        </p:txBody>
      </p:sp>
    </p:spTree>
    <p:extLst>
      <p:ext uri="{BB962C8B-B14F-4D97-AF65-F5344CB8AC3E}">
        <p14:creationId xmlns:p14="http://schemas.microsoft.com/office/powerpoint/2010/main" val="162985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6FF0-EE42-3FF6-8850-5D0056E709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D99E5-42D9-84ED-85EA-858BA3497DF7}"/>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What should be the focus of early communications with Rachel? </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A) Ensuring all paperwork is completed correctly.</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B) Clarifying when she is expected to return to work.</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C) Offer real help.</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D) Explaining the potential impact on the school.</a:t>
            </a:r>
            <a:endParaRPr lang="en-AU" kern="100" dirty="0">
              <a:effectLst/>
              <a:ea typeface="Aptos" panose="020B0004020202020204" pitchFamily="34" charset="0"/>
            </a:endParaRPr>
          </a:p>
          <a:p>
            <a:pPr marL="0" lvl="0" indent="0">
              <a:lnSpc>
                <a:spcPct val="115000"/>
              </a:lnSpc>
              <a:spcAft>
                <a:spcPts val="800"/>
              </a:spcAft>
              <a:buSzPts val="1000"/>
              <a:buNone/>
              <a:tabLst>
                <a:tab pos="457200" algn="l"/>
              </a:tabLst>
            </a:pPr>
            <a:endParaRPr lang="en-AU" i="1" kern="0" dirty="0">
              <a:effectLst/>
              <a:ea typeface="Times New Roman" panose="02020603050405020304" pitchFamily="18" charset="0"/>
            </a:endParaRPr>
          </a:p>
          <a:p>
            <a:pPr marL="0" lvl="0" indent="0">
              <a:lnSpc>
                <a:spcPct val="115000"/>
              </a:lnSpc>
              <a:spcAft>
                <a:spcPts val="800"/>
              </a:spcAft>
              <a:buSzPts val="1000"/>
              <a:buNone/>
              <a:tabLst>
                <a:tab pos="457200" algn="l"/>
              </a:tabLst>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1CCF78F2-8F68-83A0-647C-64301BE732B7}"/>
              </a:ext>
            </a:extLst>
          </p:cNvPr>
          <p:cNvSpPr>
            <a:spLocks noGrp="1"/>
          </p:cNvSpPr>
          <p:nvPr>
            <p:ph type="title"/>
          </p:nvPr>
        </p:nvSpPr>
        <p:spPr/>
        <p:txBody>
          <a:bodyPr/>
          <a:lstStyle/>
          <a:p>
            <a:r>
              <a:rPr lang="en-US"/>
              <a:t>Question 2</a:t>
            </a:r>
          </a:p>
        </p:txBody>
      </p:sp>
    </p:spTree>
    <p:extLst>
      <p:ext uri="{BB962C8B-B14F-4D97-AF65-F5344CB8AC3E}">
        <p14:creationId xmlns:p14="http://schemas.microsoft.com/office/powerpoint/2010/main" val="204581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65BB-04F4-AC01-1E54-1859762215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B04E5-51E5-E057-F8C2-D23D44BAB879}"/>
              </a:ext>
            </a:extLst>
          </p:cNvPr>
          <p:cNvSpPr>
            <a:spLocks noGrp="1"/>
          </p:cNvSpPr>
          <p:nvPr>
            <p:ph sz="quarter" idx="13"/>
          </p:nvPr>
        </p:nvSpPr>
        <p:spPr>
          <a:xfrm>
            <a:off x="755650" y="1589649"/>
            <a:ext cx="10664825" cy="4503176"/>
          </a:xfrm>
        </p:spPr>
        <p:txBody>
          <a:bodyPr/>
          <a:lstStyle/>
          <a:p>
            <a:pPr marL="0" indent="0">
              <a:buNone/>
            </a:pPr>
            <a:r>
              <a:rPr lang="en-AU" b="1" dirty="0"/>
              <a:t>C) Offer real help. </a:t>
            </a:r>
          </a:p>
          <a:p>
            <a:pPr marL="0" indent="0">
              <a:lnSpc>
                <a:spcPct val="115000"/>
              </a:lnSpc>
              <a:spcAft>
                <a:spcPts val="800"/>
              </a:spcAft>
              <a:buSzPts val="1000"/>
              <a:buNone/>
              <a:tabLst>
                <a:tab pos="457200" algn="l"/>
              </a:tabLst>
            </a:pPr>
            <a:r>
              <a:rPr lang="en-AU" kern="0" dirty="0">
                <a:ea typeface="Times New Roman" panose="02020603050405020304" pitchFamily="18" charset="0"/>
              </a:rPr>
              <a:t>Injured educators benefit from supportive school leaders that check in regularly and communicate clearly.  </a:t>
            </a:r>
            <a:r>
              <a:rPr lang="en-AU" kern="0" dirty="0">
                <a:effectLst/>
                <a:ea typeface="Times New Roman" panose="02020603050405020304" pitchFamily="18" charset="0"/>
              </a:rPr>
              <a:t>Some staff may need additional support—such as more frequent check-ins, clearer communication about the process, or assistance connecting with healthcare providers. </a:t>
            </a:r>
          </a:p>
          <a:p>
            <a:pPr marL="0" indent="0">
              <a:lnSpc>
                <a:spcPct val="115000"/>
              </a:lnSpc>
              <a:spcAft>
                <a:spcPts val="800"/>
              </a:spcAft>
              <a:buSzPts val="1000"/>
              <a:buNone/>
              <a:tabLst>
                <a:tab pos="457200" algn="l"/>
              </a:tabLst>
            </a:pPr>
            <a:r>
              <a:rPr lang="en-AU" kern="100" dirty="0">
                <a:ea typeface="Aptos" panose="020B0004020202020204" pitchFamily="34" charset="0"/>
              </a:rPr>
              <a:t>It is a common misconception that it is not appropriate to reach out to injured workers. </a:t>
            </a:r>
          </a:p>
          <a:p>
            <a:pPr marL="0" lvl="0" indent="0">
              <a:lnSpc>
                <a:spcPct val="115000"/>
              </a:lnSpc>
              <a:spcAft>
                <a:spcPts val="800"/>
              </a:spcAft>
              <a:buSzPts val="1000"/>
              <a:buNone/>
              <a:tabLst>
                <a:tab pos="457200" algn="l"/>
              </a:tabLst>
            </a:pPr>
            <a:r>
              <a:rPr lang="en-AU" i="1" dirty="0"/>
              <a:t>Reflection:	</a:t>
            </a:r>
            <a:r>
              <a:rPr lang="en-AU" sz="2400" i="1" kern="0" dirty="0">
                <a:effectLst/>
                <a:ea typeface="Times New Roman" panose="02020603050405020304" pitchFamily="18" charset="0"/>
              </a:rPr>
              <a:t>What specific questions might help you to understand a teacher’s 				experience and concerns?</a:t>
            </a:r>
            <a:endParaRPr lang="en-AU" sz="2400" kern="100" dirty="0">
              <a:effectLst/>
              <a:ea typeface="Aptos" panose="020B0004020202020204" pitchFamily="34" charset="0"/>
            </a:endParaRPr>
          </a:p>
        </p:txBody>
      </p:sp>
      <p:sp>
        <p:nvSpPr>
          <p:cNvPr id="3" name="Title 2">
            <a:extLst>
              <a:ext uri="{FF2B5EF4-FFF2-40B4-BE49-F238E27FC236}">
                <a16:creationId xmlns:a16="http://schemas.microsoft.com/office/drawing/2014/main" id="{5F4EE971-EE63-112B-04DE-B5D878B3CEC0}"/>
              </a:ext>
            </a:extLst>
          </p:cNvPr>
          <p:cNvSpPr>
            <a:spLocks noGrp="1"/>
          </p:cNvSpPr>
          <p:nvPr>
            <p:ph type="title"/>
          </p:nvPr>
        </p:nvSpPr>
        <p:spPr/>
        <p:txBody>
          <a:bodyPr/>
          <a:lstStyle/>
          <a:p>
            <a:r>
              <a:rPr lang="en-US" dirty="0"/>
              <a:t>Answer 2</a:t>
            </a:r>
          </a:p>
        </p:txBody>
      </p:sp>
    </p:spTree>
    <p:extLst>
      <p:ext uri="{BB962C8B-B14F-4D97-AF65-F5344CB8AC3E}">
        <p14:creationId xmlns:p14="http://schemas.microsoft.com/office/powerpoint/2010/main" val="309397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83BD-DFFD-6E11-8751-94A9831DF2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56835-E236-0121-1EF7-8A2E05816AB8}"/>
              </a:ext>
            </a:extLst>
          </p:cNvPr>
          <p:cNvSpPr>
            <a:spLocks noGrp="1"/>
          </p:cNvSpPr>
          <p:nvPr>
            <p:ph sz="quarter" idx="13"/>
          </p:nvPr>
        </p:nvSpPr>
        <p:spPr>
          <a:xfrm>
            <a:off x="755650" y="1589649"/>
            <a:ext cx="10664825" cy="4503176"/>
          </a:xfrm>
        </p:spPr>
        <p:txBody>
          <a:bodyPr/>
          <a:lstStyle/>
          <a:p>
            <a:pPr marL="0" indent="0">
              <a:buNone/>
            </a:pPr>
            <a:r>
              <a:rPr lang="en-AU" sz="2000" dirty="0"/>
              <a:t>When the return to work provider contacts you about an injured educator in the early stages of their claim, what is the most important action you can take as a school leader?</a:t>
            </a:r>
          </a:p>
          <a:p>
            <a:pPr marL="457200" indent="-457200">
              <a:buFont typeface="Wingdings" panose="05000000000000000000" pitchFamily="2" charset="2"/>
              <a:buAutoNum type="alphaUcParenR"/>
            </a:pPr>
            <a:r>
              <a:rPr lang="en-AU" sz="2000" dirty="0"/>
              <a:t>Proactively offer information about the educator's specific role requirements and discuss potential early workplace modifications. </a:t>
            </a:r>
          </a:p>
          <a:p>
            <a:pPr marL="457200" indent="-457200">
              <a:buAutoNum type="alphaUcParenR"/>
            </a:pPr>
            <a:r>
              <a:rPr lang="en-AU" sz="2000" dirty="0"/>
              <a:t>Wait for them to assess the situation before offering any input.</a:t>
            </a:r>
          </a:p>
          <a:p>
            <a:pPr marL="457200" indent="-457200">
              <a:buAutoNum type="alphaUcParenR"/>
            </a:pPr>
            <a:r>
              <a:rPr lang="en-AU" sz="2000" dirty="0"/>
              <a:t>Focus only on covering their classes and leave all injury-related matters to the Department.</a:t>
            </a:r>
          </a:p>
          <a:p>
            <a:pPr marL="457200" indent="-457200">
              <a:buAutoNum type="alphaUcParenR"/>
            </a:pPr>
            <a:r>
              <a:rPr lang="en-AU" sz="2000" dirty="0"/>
              <a:t>Refer all questions about the educator's wellbeing directly to them.</a:t>
            </a:r>
          </a:p>
          <a:p>
            <a:pPr marL="0" lvl="0" indent="0">
              <a:lnSpc>
                <a:spcPct val="115000"/>
              </a:lnSpc>
              <a:spcAft>
                <a:spcPts val="800"/>
              </a:spcAft>
              <a:buSzPts val="1000"/>
              <a:buNone/>
              <a:tabLst>
                <a:tab pos="457200" algn="l"/>
              </a:tabLst>
            </a:pPr>
            <a:endParaRPr lang="en-AU" sz="2200" i="1" kern="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i="1" kern="0" dirty="0">
                <a:effectLst/>
                <a:ea typeface="Times New Roman" panose="02020603050405020304" pitchFamily="18" charset="0"/>
              </a:rPr>
              <a:t>Select your answer before moving to the next slide.</a:t>
            </a:r>
            <a:endParaRPr lang="en-AU" sz="2200" kern="100" dirty="0">
              <a:effectLst/>
              <a:ea typeface="Aptos" panose="020B0004020202020204" pitchFamily="34" charset="0"/>
            </a:endParaRPr>
          </a:p>
          <a:p>
            <a:pPr marL="0" lvl="0" indent="0">
              <a:lnSpc>
                <a:spcPct val="115000"/>
              </a:lnSpc>
              <a:spcAft>
                <a:spcPts val="800"/>
              </a:spcAft>
              <a:buSzPts val="1000"/>
              <a:buNone/>
              <a:tabLst>
                <a:tab pos="457200" algn="l"/>
              </a:tabLst>
            </a:pPr>
            <a:endParaRPr lang="en-AU" sz="2200" kern="100" dirty="0">
              <a:effectLst/>
              <a:ea typeface="Aptos" panose="020B0004020202020204" pitchFamily="34" charset="0"/>
            </a:endParaRPr>
          </a:p>
          <a:p>
            <a:pPr marL="0" indent="0">
              <a:buNone/>
            </a:pPr>
            <a:endParaRPr lang="en-AU" sz="2200" i="1" dirty="0"/>
          </a:p>
        </p:txBody>
      </p:sp>
      <p:sp>
        <p:nvSpPr>
          <p:cNvPr id="3" name="Title 2">
            <a:extLst>
              <a:ext uri="{FF2B5EF4-FFF2-40B4-BE49-F238E27FC236}">
                <a16:creationId xmlns:a16="http://schemas.microsoft.com/office/drawing/2014/main" id="{11A5E274-4B6E-221D-4B9F-2DD7E18AFAA7}"/>
              </a:ext>
            </a:extLst>
          </p:cNvPr>
          <p:cNvSpPr>
            <a:spLocks noGrp="1"/>
          </p:cNvSpPr>
          <p:nvPr>
            <p:ph type="title"/>
          </p:nvPr>
        </p:nvSpPr>
        <p:spPr/>
        <p:txBody>
          <a:bodyPr/>
          <a:lstStyle/>
          <a:p>
            <a:r>
              <a:rPr lang="en-US" dirty="0"/>
              <a:t>Question 3</a:t>
            </a:r>
          </a:p>
        </p:txBody>
      </p:sp>
    </p:spTree>
    <p:extLst>
      <p:ext uri="{BB962C8B-B14F-4D97-AF65-F5344CB8AC3E}">
        <p14:creationId xmlns:p14="http://schemas.microsoft.com/office/powerpoint/2010/main" val="221945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33E3-95BD-64D1-BE1A-30701AEB31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34963-9F30-568D-76EA-4A46F5BA4EAF}"/>
              </a:ext>
            </a:extLst>
          </p:cNvPr>
          <p:cNvSpPr>
            <a:spLocks noGrp="1"/>
          </p:cNvSpPr>
          <p:nvPr>
            <p:ph sz="quarter" idx="13"/>
          </p:nvPr>
        </p:nvSpPr>
        <p:spPr>
          <a:xfrm>
            <a:off x="755650" y="1589649"/>
            <a:ext cx="10664825" cy="4503176"/>
          </a:xfrm>
        </p:spPr>
        <p:txBody>
          <a:bodyPr/>
          <a:lstStyle/>
          <a:p>
            <a:pPr marL="0" indent="0">
              <a:buNone/>
            </a:pPr>
            <a:r>
              <a:rPr lang="en-AU" b="1" kern="0" dirty="0">
                <a:ea typeface="Times New Roman" panose="02020603050405020304" pitchFamily="18" charset="0"/>
              </a:rPr>
              <a:t>A</a:t>
            </a:r>
            <a:r>
              <a:rPr lang="en-AU" b="1" kern="0" dirty="0">
                <a:effectLst/>
                <a:ea typeface="Times New Roman" panose="02020603050405020304" pitchFamily="18" charset="0"/>
              </a:rPr>
              <a:t>) </a:t>
            </a:r>
            <a:r>
              <a:rPr lang="en-AU" dirty="0"/>
              <a:t>Proactively offer information about the educator's specific role requirements and discuss potential early workplace modifications. </a:t>
            </a:r>
          </a:p>
          <a:p>
            <a:pPr marL="0" indent="0">
              <a:buNone/>
            </a:pPr>
            <a:endParaRPr lang="en-AU" dirty="0"/>
          </a:p>
          <a:p>
            <a:pPr marL="0" indent="0">
              <a:buNone/>
            </a:pPr>
            <a:r>
              <a:rPr lang="en-AU" dirty="0"/>
              <a:t>Your proactive engagement ensures return to work planning considers both recovery needs and workplace realities.</a:t>
            </a:r>
          </a:p>
        </p:txBody>
      </p:sp>
      <p:sp>
        <p:nvSpPr>
          <p:cNvPr id="3" name="Title 2">
            <a:extLst>
              <a:ext uri="{FF2B5EF4-FFF2-40B4-BE49-F238E27FC236}">
                <a16:creationId xmlns:a16="http://schemas.microsoft.com/office/drawing/2014/main" id="{6CAE3E3C-DCC7-41E9-AE05-1AF6A855F3BE}"/>
              </a:ext>
            </a:extLst>
          </p:cNvPr>
          <p:cNvSpPr>
            <a:spLocks noGrp="1"/>
          </p:cNvSpPr>
          <p:nvPr>
            <p:ph type="title"/>
          </p:nvPr>
        </p:nvSpPr>
        <p:spPr/>
        <p:txBody>
          <a:bodyPr/>
          <a:lstStyle/>
          <a:p>
            <a:r>
              <a:rPr lang="en-US" dirty="0"/>
              <a:t>Answer 3</a:t>
            </a:r>
          </a:p>
        </p:txBody>
      </p:sp>
    </p:spTree>
    <p:extLst>
      <p:ext uri="{BB962C8B-B14F-4D97-AF65-F5344CB8AC3E}">
        <p14:creationId xmlns:p14="http://schemas.microsoft.com/office/powerpoint/2010/main" val="101129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1464-E637-F4C2-60C6-73E6FE653B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CD9AE-3A5C-0DC6-5D72-950D3AB2D6A3}"/>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t>As weeks passed, Rachel found herself increasingly isolated from her workplace. She worried about her students and the potential reactions of her colleagues. Her anxiety about returning to work grew, particularly concerning how </a:t>
            </a:r>
            <a:r>
              <a:rPr lang="en-AU" kern="100" dirty="0">
                <a:effectLst/>
                <a:latin typeface="Calibri" panose="020F0502020204030204" pitchFamily="34" charset="0"/>
                <a:ea typeface="Aptos" panose="020B0004020202020204" pitchFamily="34" charset="0"/>
              </a:rPr>
              <a:t>she would manage the behaviours that had contributed to her stress. She was also worried that her colleagues would all know about her case and her mental health.</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Adding to her stress, Rachel's claim was under investigation. She was waiting with trepidation for the psychiatrist's report and the decision on claim liability. She had not felt very comfortable talking to the assessing psychiatrist.  </a:t>
            </a:r>
          </a:p>
          <a:p>
            <a:pPr marL="0" indent="0">
              <a:buNone/>
            </a:pPr>
            <a:endParaRPr lang="en-US" dirty="0"/>
          </a:p>
        </p:txBody>
      </p:sp>
      <p:sp>
        <p:nvSpPr>
          <p:cNvPr id="3" name="Title 2">
            <a:extLst>
              <a:ext uri="{FF2B5EF4-FFF2-40B4-BE49-F238E27FC236}">
                <a16:creationId xmlns:a16="http://schemas.microsoft.com/office/drawing/2014/main" id="{AC56D89F-E8D8-51C6-52AE-2A08424F0854}"/>
              </a:ext>
            </a:extLst>
          </p:cNvPr>
          <p:cNvSpPr>
            <a:spLocks noGrp="1"/>
          </p:cNvSpPr>
          <p:nvPr>
            <p:ph type="title"/>
          </p:nvPr>
        </p:nvSpPr>
        <p:spPr/>
        <p:txBody>
          <a:bodyPr/>
          <a:lstStyle/>
          <a:p>
            <a:r>
              <a:rPr lang="en-US" dirty="0"/>
              <a:t>Rachel’s absence from work</a:t>
            </a:r>
          </a:p>
        </p:txBody>
      </p:sp>
    </p:spTree>
    <p:extLst>
      <p:ext uri="{BB962C8B-B14F-4D97-AF65-F5344CB8AC3E}">
        <p14:creationId xmlns:p14="http://schemas.microsoft.com/office/powerpoint/2010/main" val="252934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348C-EF8D-9AB0-098D-7DB3C0E4EB4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07D52-F5A9-45A1-1B22-7750E250AAC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kern="0" dirty="0">
                <a:ea typeface="Times New Roman" panose="02020603050405020304" pitchFamily="18" charset="0"/>
              </a:rPr>
              <a:t>What should the school do to address Rachel’s concerns?</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A) Offer and provide help such as assistance connecting with healthcare providers.</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B) Check for warning signs of distress such as anxiety about returning or concerns about colleague reactions. </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C) Keep communication open to prevent misunderstandings and improve cooperation.</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D) All of the above.</a:t>
            </a:r>
          </a:p>
          <a:p>
            <a:pPr marL="0" lvl="0" indent="0">
              <a:lnSpc>
                <a:spcPct val="115000"/>
              </a:lnSpc>
              <a:spcAft>
                <a:spcPts val="800"/>
              </a:spcAft>
              <a:buSzPts val="1000"/>
              <a:buNone/>
              <a:tabLst>
                <a:tab pos="457200" algn="l"/>
              </a:tabLst>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F08B2E4C-F573-5CDD-978C-56D1B5AD91C6}"/>
              </a:ext>
            </a:extLst>
          </p:cNvPr>
          <p:cNvSpPr>
            <a:spLocks noGrp="1"/>
          </p:cNvSpPr>
          <p:nvPr>
            <p:ph type="title"/>
          </p:nvPr>
        </p:nvSpPr>
        <p:spPr/>
        <p:txBody>
          <a:bodyPr/>
          <a:lstStyle/>
          <a:p>
            <a:r>
              <a:rPr lang="en-US"/>
              <a:t>Question 4</a:t>
            </a:r>
          </a:p>
        </p:txBody>
      </p:sp>
    </p:spTree>
    <p:extLst>
      <p:ext uri="{BB962C8B-B14F-4D97-AF65-F5344CB8AC3E}">
        <p14:creationId xmlns:p14="http://schemas.microsoft.com/office/powerpoint/2010/main" val="34929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F4F6-0AEE-42C9-73C9-828CE94B07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B9D28-3DD5-6D1B-03DB-F8F6F86AF9D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kern="0" dirty="0">
                <a:ea typeface="Times New Roman" panose="02020603050405020304" pitchFamily="18" charset="0"/>
              </a:rPr>
              <a:t>D) All of the above</a:t>
            </a: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These approaches can reduce injury costs by up to 30% and significantly decrease long absence periods. Regular communication helps prevent injured workers from becoming isolated and provides the opportunity to discuss any concerns they have about returning to work.</a:t>
            </a:r>
          </a:p>
          <a:p>
            <a:pPr marL="0" lvl="0" indent="0">
              <a:lnSpc>
                <a:spcPct val="115000"/>
              </a:lnSpc>
              <a:spcAft>
                <a:spcPts val="800"/>
              </a:spcAft>
              <a:buSzPts val="1000"/>
              <a:buNone/>
              <a:tabLst>
                <a:tab pos="457200" algn="l"/>
              </a:tabLst>
            </a:pPr>
            <a:endParaRPr lang="en-AU" kern="100" dirty="0">
              <a:effectLst/>
              <a:ea typeface="Aptos" panose="020B0004020202020204" pitchFamily="34" charset="0"/>
            </a:endParaRPr>
          </a:p>
          <a:p>
            <a:pPr marL="0" lvl="0" indent="0">
              <a:lnSpc>
                <a:spcPct val="115000"/>
              </a:lnSpc>
              <a:spcAft>
                <a:spcPts val="800"/>
              </a:spcAft>
              <a:buSzPts val="1000"/>
              <a:buNone/>
              <a:tabLst>
                <a:tab pos="457200" algn="l"/>
              </a:tabLst>
            </a:pPr>
            <a:r>
              <a:rPr lang="en-AU" i="1" dirty="0"/>
              <a:t>Reflection:	How could you increase the regularity and consistency of your school’s 			communication with injured workers?</a:t>
            </a:r>
            <a:endParaRPr lang="en-AU" kern="100" dirty="0">
              <a:effectLst/>
              <a:ea typeface="Aptos" panose="020B0004020202020204" pitchFamily="34" charset="0"/>
            </a:endParaRPr>
          </a:p>
        </p:txBody>
      </p:sp>
      <p:sp>
        <p:nvSpPr>
          <p:cNvPr id="3" name="Title 2">
            <a:extLst>
              <a:ext uri="{FF2B5EF4-FFF2-40B4-BE49-F238E27FC236}">
                <a16:creationId xmlns:a16="http://schemas.microsoft.com/office/drawing/2014/main" id="{9A16DD80-C55D-02F3-80E3-766827CD2673}"/>
              </a:ext>
            </a:extLst>
          </p:cNvPr>
          <p:cNvSpPr>
            <a:spLocks noGrp="1"/>
          </p:cNvSpPr>
          <p:nvPr>
            <p:ph type="title"/>
          </p:nvPr>
        </p:nvSpPr>
        <p:spPr/>
        <p:txBody>
          <a:bodyPr/>
          <a:lstStyle/>
          <a:p>
            <a:r>
              <a:rPr lang="en-US"/>
              <a:t>Answer 4</a:t>
            </a:r>
          </a:p>
        </p:txBody>
      </p:sp>
    </p:spTree>
    <p:extLst>
      <p:ext uri="{BB962C8B-B14F-4D97-AF65-F5344CB8AC3E}">
        <p14:creationId xmlns:p14="http://schemas.microsoft.com/office/powerpoint/2010/main" val="134889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FA44-652D-C282-C4EA-EBF97FCADE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F644A-906C-9BDE-B974-CF3E27CC982D}"/>
              </a:ext>
            </a:extLst>
          </p:cNvPr>
          <p:cNvSpPr>
            <a:spLocks noGrp="1"/>
          </p:cNvSpPr>
          <p:nvPr>
            <p:ph sz="quarter" idx="13"/>
          </p:nvPr>
        </p:nvSpPr>
        <p:spPr>
          <a:xfrm>
            <a:off x="755650" y="1589649"/>
            <a:ext cx="10664825" cy="4503176"/>
          </a:xfrm>
        </p:spPr>
        <p:txBody>
          <a:bodyPr/>
          <a:lstStyle/>
          <a:p>
            <a:pPr marL="0" indent="0">
              <a:buNone/>
            </a:pPr>
            <a:r>
              <a:rPr lang="en-AU" dirty="0"/>
              <a:t>How should the school protect Rachel’s privacy?</a:t>
            </a:r>
          </a:p>
          <a:p>
            <a:pPr marL="0" indent="0">
              <a:buNone/>
            </a:pPr>
            <a:r>
              <a:rPr lang="en-AU" dirty="0"/>
              <a:t>A) Not sharing any information with staff to protect Rachel's privacy.</a:t>
            </a:r>
          </a:p>
          <a:p>
            <a:pPr marL="0" indent="0">
              <a:buNone/>
            </a:pPr>
            <a:r>
              <a:rPr lang="en-AU" dirty="0"/>
              <a:t>B) Having open conversations with Rachel about what information she's comfortable sharing.</a:t>
            </a:r>
          </a:p>
          <a:p>
            <a:pPr marL="0" indent="0">
              <a:buNone/>
            </a:pPr>
            <a:r>
              <a:rPr lang="en-AU" dirty="0"/>
              <a:t>C) Informing staff that Rachel is on stress leave so they can be supportive.</a:t>
            </a:r>
          </a:p>
          <a:p>
            <a:pPr marL="0" indent="0">
              <a:buNone/>
            </a:pPr>
            <a:r>
              <a:rPr lang="en-AU" dirty="0"/>
              <a:t>D) Sharing updates only with leadership team members.</a:t>
            </a:r>
          </a:p>
          <a:p>
            <a:pPr marL="0" indent="0">
              <a:buNone/>
            </a:pPr>
            <a:endParaRPr lang="en-AU" dirty="0"/>
          </a:p>
          <a:p>
            <a:pPr marL="0" lvl="0" indent="0">
              <a:lnSpc>
                <a:spcPct val="115000"/>
              </a:lnSpc>
              <a:spcAft>
                <a:spcPts val="800"/>
              </a:spcAft>
              <a:buSzPts val="1000"/>
              <a:buNone/>
              <a:tabLst>
                <a:tab pos="457200" algn="l"/>
              </a:tabLst>
            </a:pPr>
            <a:r>
              <a:rPr lang="en-AU" i="1" kern="0" dirty="0">
                <a:effectLst/>
                <a:latin typeface="Times New Roman" panose="02020603050405020304" pitchFamily="18" charset="0"/>
                <a:ea typeface="Times New Roman" panose="02020603050405020304" pitchFamily="18" charset="0"/>
                <a:cs typeface="Times New Roman" panose="02020603050405020304" pitchFamily="18" charset="0"/>
              </a:rPr>
              <a:t>Select your answer before moving to the next slide.</a:t>
            </a:r>
            <a:endParaRPr lang="en-AU" kern="100" dirty="0">
              <a:effectLst/>
              <a:latin typeface="Tahoma" panose="020B0604030504040204" pitchFamily="34" charset="0"/>
              <a:ea typeface="Aptos" panose="020B0004020202020204" pitchFamily="34" charset="0"/>
              <a:cs typeface="Times New Roman" panose="02020603050405020304" pitchFamily="18" charset="0"/>
            </a:endParaRPr>
          </a:p>
          <a:p>
            <a:pPr marL="0" indent="0">
              <a:buNone/>
            </a:pPr>
            <a:endParaRPr lang="en-AU" i="1" dirty="0"/>
          </a:p>
        </p:txBody>
      </p:sp>
      <p:sp>
        <p:nvSpPr>
          <p:cNvPr id="3" name="Title 2">
            <a:extLst>
              <a:ext uri="{FF2B5EF4-FFF2-40B4-BE49-F238E27FC236}">
                <a16:creationId xmlns:a16="http://schemas.microsoft.com/office/drawing/2014/main" id="{F029C6E5-19F7-E118-FF70-CA6ECE062CE9}"/>
              </a:ext>
            </a:extLst>
          </p:cNvPr>
          <p:cNvSpPr>
            <a:spLocks noGrp="1"/>
          </p:cNvSpPr>
          <p:nvPr>
            <p:ph type="title"/>
          </p:nvPr>
        </p:nvSpPr>
        <p:spPr/>
        <p:txBody>
          <a:bodyPr/>
          <a:lstStyle/>
          <a:p>
            <a:r>
              <a:rPr lang="en-US"/>
              <a:t>Question 5</a:t>
            </a:r>
          </a:p>
        </p:txBody>
      </p:sp>
    </p:spTree>
    <p:extLst>
      <p:ext uri="{BB962C8B-B14F-4D97-AF65-F5344CB8AC3E}">
        <p14:creationId xmlns:p14="http://schemas.microsoft.com/office/powerpoint/2010/main" val="394529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5F51A-79A2-1C95-D0CB-DB2B6E9B2135}"/>
              </a:ext>
            </a:extLst>
          </p:cNvPr>
          <p:cNvSpPr>
            <a:spLocks noGrp="1"/>
          </p:cNvSpPr>
          <p:nvPr>
            <p:ph type="title"/>
          </p:nvPr>
        </p:nvSpPr>
        <p:spPr/>
        <p:txBody>
          <a:bodyPr/>
          <a:lstStyle/>
          <a:p>
            <a:r>
              <a:rPr lang="en-ID" dirty="0"/>
              <a:t>Introducing the module</a:t>
            </a:r>
          </a:p>
        </p:txBody>
      </p:sp>
      <p:sp>
        <p:nvSpPr>
          <p:cNvPr id="10" name="Text Placeholder 9">
            <a:extLst>
              <a:ext uri="{FF2B5EF4-FFF2-40B4-BE49-F238E27FC236}">
                <a16:creationId xmlns:a16="http://schemas.microsoft.com/office/drawing/2014/main" id="{F96BB733-612E-1577-7036-8D1178436721}"/>
              </a:ext>
            </a:extLst>
          </p:cNvPr>
          <p:cNvSpPr>
            <a:spLocks noGrp="1"/>
          </p:cNvSpPr>
          <p:nvPr>
            <p:ph type="body" sz="quarter" idx="11"/>
          </p:nvPr>
        </p:nvSpPr>
        <p:spPr/>
        <p:txBody>
          <a:bodyPr/>
          <a:lstStyle/>
          <a:p>
            <a:r>
              <a:rPr lang="en-ID" dirty="0"/>
              <a:t>This interactive learning module will guide you through a realistic case study of a teacher experiencing work-related stress, with multiple-choice questions to test your understanding.  </a:t>
            </a:r>
          </a:p>
          <a:p>
            <a:r>
              <a:rPr lang="en-ID" dirty="0"/>
              <a:t>T</a:t>
            </a:r>
            <a:r>
              <a:rPr lang="en-AU" dirty="0"/>
              <a:t>he scenarios presented are based on real stories gathered by Dr. Mary Wyatt and the IPTC team, combined with insights from AEU Tasmanian Branch representatives. While the specific details have been modified to protect privacy, these situations reflect genuine challenges faced by education professionals dealing with psychological workplace injuries.</a:t>
            </a:r>
            <a:endParaRPr lang="en-ID" dirty="0"/>
          </a:p>
          <a:p>
            <a:endParaRPr lang="en-ID" dirty="0"/>
          </a:p>
        </p:txBody>
      </p:sp>
    </p:spTree>
    <p:custDataLst>
      <p:tags r:id="rId1"/>
    </p:custDataLst>
    <p:extLst>
      <p:ext uri="{BB962C8B-B14F-4D97-AF65-F5344CB8AC3E}">
        <p14:creationId xmlns:p14="http://schemas.microsoft.com/office/powerpoint/2010/main" val="224428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B03E-CCD1-B1A3-C362-DC636278F8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09455-EADD-9E72-A91F-5378FEAD8D21}"/>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B) Having open conversations with Rachel about what information she's comfortable sharing.</a:t>
            </a:r>
          </a:p>
          <a:p>
            <a:pPr marL="0" lvl="0" indent="0">
              <a:lnSpc>
                <a:spcPct val="115000"/>
              </a:lnSpc>
              <a:spcAft>
                <a:spcPts val="800"/>
              </a:spcAft>
              <a:buSzPts val="1000"/>
              <a:buNone/>
              <a:tabLst>
                <a:tab pos="457200" algn="l"/>
              </a:tabLst>
            </a:pPr>
            <a:r>
              <a:rPr lang="en-AU" dirty="0"/>
              <a:t>This approach respects Rachel's privacy while acknowledging the unique challenges of school environments where absences are often visible to colleagues. </a:t>
            </a:r>
          </a:p>
          <a:p>
            <a:pPr marL="0" lvl="0" indent="0">
              <a:lnSpc>
                <a:spcPct val="115000"/>
              </a:lnSpc>
              <a:spcAft>
                <a:spcPts val="800"/>
              </a:spcAft>
              <a:buSzPts val="1000"/>
              <a:buNone/>
              <a:tabLst>
                <a:tab pos="457200" algn="l"/>
              </a:tabLst>
            </a:pPr>
            <a:endParaRPr lang="en-AU" i="1" dirty="0"/>
          </a:p>
          <a:p>
            <a:pPr marL="0" lvl="0" indent="0">
              <a:lnSpc>
                <a:spcPct val="115000"/>
              </a:lnSpc>
              <a:spcAft>
                <a:spcPts val="800"/>
              </a:spcAft>
              <a:buSzPts val="1000"/>
              <a:buNone/>
              <a:tabLst>
                <a:tab pos="457200" algn="l"/>
              </a:tabLst>
            </a:pPr>
            <a:r>
              <a:rPr lang="en-AU" i="1" dirty="0"/>
              <a:t>Reflection:	How does your school currently handle communication about staff 			absences?</a:t>
            </a:r>
            <a:endParaRPr lang="en-AU"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FB323B2-5941-0628-1C50-EB215E4E0B8C}"/>
              </a:ext>
            </a:extLst>
          </p:cNvPr>
          <p:cNvSpPr>
            <a:spLocks noGrp="1"/>
          </p:cNvSpPr>
          <p:nvPr>
            <p:ph type="title"/>
          </p:nvPr>
        </p:nvSpPr>
        <p:spPr/>
        <p:txBody>
          <a:bodyPr/>
          <a:lstStyle/>
          <a:p>
            <a:r>
              <a:rPr lang="en-US"/>
              <a:t>Answer 5</a:t>
            </a:r>
          </a:p>
        </p:txBody>
      </p:sp>
    </p:spTree>
    <p:extLst>
      <p:ext uri="{BB962C8B-B14F-4D97-AF65-F5344CB8AC3E}">
        <p14:creationId xmlns:p14="http://schemas.microsoft.com/office/powerpoint/2010/main" val="194522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052A-D63C-1AC4-9266-98C4CD9476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40C5B-BC12-8A8F-9A91-BA52BA74FF75}"/>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return to work </a:t>
            </a:r>
            <a:r>
              <a:rPr lang="en-AU" kern="100" dirty="0">
                <a:ea typeface="Aptos" panose="020B0004020202020204" pitchFamily="34" charset="0"/>
              </a:rPr>
              <a:t>professional</a:t>
            </a:r>
            <a:r>
              <a:rPr lang="en-AU" kern="100" dirty="0">
                <a:effectLst/>
                <a:latin typeface="Calibri" panose="020F0502020204030204" pitchFamily="34" charset="0"/>
                <a:ea typeface="Aptos" panose="020B0004020202020204" pitchFamily="34" charset="0"/>
              </a:rPr>
              <a:t> asks Rachel: “Are you fit for teaching duties or not?”</a:t>
            </a:r>
          </a:p>
          <a:p>
            <a:pPr marL="0" indent="0">
              <a:lnSpc>
                <a:spcPct val="107000"/>
              </a:lnSpc>
              <a:spcAft>
                <a:spcPts val="600"/>
              </a:spcAft>
              <a:buNone/>
            </a:pPr>
            <a:r>
              <a:rPr lang="en-AU" kern="100" dirty="0">
                <a:ea typeface="Aptos" panose="020B0004020202020204" pitchFamily="34" charset="0"/>
              </a:rPr>
              <a:t>There is no discussion of gradual return options or alternative duties that might ease her transition. </a:t>
            </a:r>
          </a:p>
          <a:p>
            <a:pPr marL="0" indent="0">
              <a:lnSpc>
                <a:spcPct val="107000"/>
              </a:lnSpc>
              <a:spcAft>
                <a:spcPts val="600"/>
              </a:spcAft>
              <a:buNone/>
            </a:pPr>
            <a:r>
              <a:rPr lang="en-AU" kern="100" dirty="0">
                <a:ea typeface="Aptos" panose="020B0004020202020204" pitchFamily="34" charset="0"/>
              </a:rPr>
              <a:t>Without a supportive return to work plan her confidence continues to erode with each passing day.</a:t>
            </a: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i="1" dirty="0"/>
              <a:t>Reflection: Notice how the all-or-nothing approach to duties creates additional barriers to return.</a:t>
            </a:r>
            <a:endParaRPr lang="en-AU" i="1" kern="100" dirty="0">
              <a:ea typeface="Aptos" panose="020B0004020202020204" pitchFamily="34" charset="0"/>
            </a:endParaRP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56101738-561C-D82E-363F-275DF1CDBE34}"/>
              </a:ext>
            </a:extLst>
          </p:cNvPr>
          <p:cNvSpPr>
            <a:spLocks noGrp="1"/>
          </p:cNvSpPr>
          <p:nvPr>
            <p:ph type="title"/>
          </p:nvPr>
        </p:nvSpPr>
        <p:spPr/>
        <p:txBody>
          <a:bodyPr/>
          <a:lstStyle/>
          <a:p>
            <a:r>
              <a:rPr lang="en-US"/>
              <a:t>Return To Work Planning</a:t>
            </a:r>
          </a:p>
        </p:txBody>
      </p:sp>
    </p:spTree>
    <p:extLst>
      <p:ext uri="{BB962C8B-B14F-4D97-AF65-F5344CB8AC3E}">
        <p14:creationId xmlns:p14="http://schemas.microsoft.com/office/powerpoint/2010/main" val="367019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ECA5-184E-0204-A635-87B47375F3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3AEC-7C2F-487B-A1E1-F20FB326F6EA}"/>
              </a:ext>
            </a:extLst>
          </p:cNvPr>
          <p:cNvSpPr>
            <a:spLocks noGrp="1"/>
          </p:cNvSpPr>
          <p:nvPr>
            <p:ph sz="quarter" idx="13"/>
          </p:nvPr>
        </p:nvSpPr>
        <p:spPr>
          <a:xfrm>
            <a:off x="755650" y="1589649"/>
            <a:ext cx="10664825" cy="4503176"/>
          </a:xfrm>
        </p:spPr>
        <p:txBody>
          <a:bodyPr/>
          <a:lstStyle/>
          <a:p>
            <a:pPr marL="0" indent="0">
              <a:buNone/>
            </a:pPr>
            <a:r>
              <a:rPr lang="en-AU" dirty="0"/>
              <a:t>When planning for Rachel's potential return, which approach should be prioritised according to the evidence? </a:t>
            </a:r>
          </a:p>
          <a:p>
            <a:pPr marL="0" indent="0">
              <a:buNone/>
            </a:pPr>
            <a:r>
              <a:rPr lang="en-AU" dirty="0"/>
              <a:t>A) Waiting until medical treatment is complete and she is fully recovered.</a:t>
            </a:r>
          </a:p>
          <a:p>
            <a:pPr marL="0" indent="0">
              <a:buNone/>
            </a:pPr>
            <a:r>
              <a:rPr lang="en-AU" dirty="0"/>
              <a:t>B) Beginning planning conversations early, even while she is still on leave.</a:t>
            </a:r>
          </a:p>
          <a:p>
            <a:pPr marL="0" indent="0">
              <a:buNone/>
            </a:pPr>
            <a:r>
              <a:rPr lang="en-AU" dirty="0"/>
              <a:t>C) Focusing on the specific requirements outlined in her medical certificate.</a:t>
            </a:r>
          </a:p>
          <a:p>
            <a:pPr marL="0" indent="0">
              <a:buNone/>
            </a:pPr>
            <a:r>
              <a:rPr lang="en-AU" dirty="0"/>
              <a:t>D) Implementing standardised accommodation protocols for psychological injuries.</a:t>
            </a:r>
          </a:p>
          <a:p>
            <a:pPr marL="0" indent="0">
              <a:buNone/>
            </a:pPr>
            <a:endParaRPr lang="en-AU" dirty="0"/>
          </a:p>
          <a:p>
            <a:pPr>
              <a:buNone/>
            </a:pPr>
            <a:r>
              <a:rPr lang="en-AU" i="1" dirty="0"/>
              <a:t>Select your answer before moving to the next slide.</a:t>
            </a:r>
          </a:p>
        </p:txBody>
      </p:sp>
      <p:sp>
        <p:nvSpPr>
          <p:cNvPr id="3" name="Title 2">
            <a:extLst>
              <a:ext uri="{FF2B5EF4-FFF2-40B4-BE49-F238E27FC236}">
                <a16:creationId xmlns:a16="http://schemas.microsoft.com/office/drawing/2014/main" id="{3CA3E446-7AB7-7EBE-1A82-73E0A8561B65}"/>
              </a:ext>
            </a:extLst>
          </p:cNvPr>
          <p:cNvSpPr>
            <a:spLocks noGrp="1"/>
          </p:cNvSpPr>
          <p:nvPr>
            <p:ph type="title"/>
          </p:nvPr>
        </p:nvSpPr>
        <p:spPr/>
        <p:txBody>
          <a:bodyPr/>
          <a:lstStyle/>
          <a:p>
            <a:r>
              <a:rPr lang="en-US"/>
              <a:t>Question 6</a:t>
            </a:r>
          </a:p>
        </p:txBody>
      </p:sp>
    </p:spTree>
    <p:extLst>
      <p:ext uri="{BB962C8B-B14F-4D97-AF65-F5344CB8AC3E}">
        <p14:creationId xmlns:p14="http://schemas.microsoft.com/office/powerpoint/2010/main" val="186111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0CF7-5CAC-C7DB-2293-507260C035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B4FFF-45A5-8133-6C12-659B6F91A8B8}"/>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sz="2200" b="1" dirty="0"/>
              <a:t>B) Beginning planning conversations early, even while she is still on leave.</a:t>
            </a:r>
            <a:endParaRPr lang="en-AU" sz="2200" dirty="0"/>
          </a:p>
          <a:p>
            <a:pPr marL="0" lvl="0" indent="0">
              <a:lnSpc>
                <a:spcPct val="115000"/>
              </a:lnSpc>
              <a:spcAft>
                <a:spcPts val="800"/>
              </a:spcAft>
              <a:buSzPts val="1000"/>
              <a:buNone/>
              <a:tabLst>
                <a:tab pos="457200" algn="l"/>
              </a:tabLst>
            </a:pPr>
            <a:r>
              <a:rPr lang="en-AU" sz="2200" dirty="0"/>
              <a:t>Early planning conversations can reduce anxiety about the return process and provide hope, even if the actual return is some time away.</a:t>
            </a:r>
          </a:p>
          <a:p>
            <a:pPr marL="0" lvl="0" indent="0">
              <a:lnSpc>
                <a:spcPct val="115000"/>
              </a:lnSpc>
              <a:spcAft>
                <a:spcPts val="800"/>
              </a:spcAft>
              <a:buSzPts val="1000"/>
              <a:buNone/>
              <a:tabLst>
                <a:tab pos="457200" algn="l"/>
              </a:tabLst>
            </a:pPr>
            <a:r>
              <a:rPr lang="en-AU" sz="2200" dirty="0"/>
              <a:t>Medical advice should be followed, in combination with these conversations, to create a tailored return to work plan for Rachel’s specific situation.</a:t>
            </a:r>
          </a:p>
          <a:p>
            <a:pPr marL="0" lvl="0" indent="0">
              <a:lnSpc>
                <a:spcPct val="115000"/>
              </a:lnSpc>
              <a:spcAft>
                <a:spcPts val="800"/>
              </a:spcAft>
              <a:buSzPts val="1000"/>
              <a:buNone/>
              <a:tabLst>
                <a:tab pos="457200" algn="l"/>
              </a:tabLst>
            </a:pPr>
            <a:r>
              <a:rPr lang="en-AU" sz="2200" dirty="0"/>
              <a:t>It is a common misconception that return to work planning can only happen at the end of leave or when the worker is completely better. The evidence shows that a gradual supported return gives the best outcomes.</a:t>
            </a:r>
            <a:endParaRPr lang="en-AU" sz="2200" i="1" dirty="0"/>
          </a:p>
          <a:p>
            <a:pPr marL="0" lvl="0" indent="0">
              <a:lnSpc>
                <a:spcPct val="115000"/>
              </a:lnSpc>
              <a:spcAft>
                <a:spcPts val="800"/>
              </a:spcAft>
              <a:buSzPts val="1000"/>
              <a:buNone/>
              <a:tabLst>
                <a:tab pos="457200" algn="l"/>
              </a:tabLst>
            </a:pPr>
            <a:r>
              <a:rPr lang="en-AU" sz="2200" i="1" dirty="0"/>
              <a:t>Reflection:	At what point does your school typically begin return-to-work 					planning for staff on extended leave?</a:t>
            </a:r>
            <a:endParaRPr lang="en-AU" sz="2200"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5AA918D-4B3C-EFAD-5153-CCBFAEA85864}"/>
              </a:ext>
            </a:extLst>
          </p:cNvPr>
          <p:cNvSpPr>
            <a:spLocks noGrp="1"/>
          </p:cNvSpPr>
          <p:nvPr>
            <p:ph type="title"/>
          </p:nvPr>
        </p:nvSpPr>
        <p:spPr/>
        <p:txBody>
          <a:bodyPr/>
          <a:lstStyle/>
          <a:p>
            <a:r>
              <a:rPr lang="en-US"/>
              <a:t>Answer 6</a:t>
            </a:r>
          </a:p>
        </p:txBody>
      </p:sp>
    </p:spTree>
    <p:extLst>
      <p:ext uri="{BB962C8B-B14F-4D97-AF65-F5344CB8AC3E}">
        <p14:creationId xmlns:p14="http://schemas.microsoft.com/office/powerpoint/2010/main" val="389042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DF47-68EC-ED79-2543-9ABB53F9F7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AAF3F-F3DA-5007-4B60-371DCF9A9CD0}"/>
              </a:ext>
            </a:extLst>
          </p:cNvPr>
          <p:cNvSpPr>
            <a:spLocks noGrp="1"/>
          </p:cNvSpPr>
          <p:nvPr>
            <p:ph sz="quarter" idx="13"/>
          </p:nvPr>
        </p:nvSpPr>
        <p:spPr>
          <a:xfrm>
            <a:off x="755650" y="1589649"/>
            <a:ext cx="10664825" cy="4503176"/>
          </a:xfrm>
        </p:spPr>
        <p:txBody>
          <a:bodyPr/>
          <a:lstStyle/>
          <a:p>
            <a:pPr marL="0" indent="0">
              <a:buNone/>
            </a:pPr>
            <a:r>
              <a:rPr lang="en-AU" dirty="0"/>
              <a:t>What approach to modified duties would be most appropriate for Rachel? </a:t>
            </a:r>
          </a:p>
          <a:p>
            <a:pPr marL="0" indent="0">
              <a:buNone/>
            </a:pPr>
            <a:r>
              <a:rPr lang="en-AU" dirty="0"/>
              <a:t>A) Administrative tasks that keep her away from stressful classroom situations.</a:t>
            </a:r>
          </a:p>
          <a:p>
            <a:pPr marL="0" indent="0">
              <a:buNone/>
            </a:pPr>
            <a:r>
              <a:rPr lang="en-AU" dirty="0"/>
              <a:t>B) Meaningful work that utilises her teaching expertise while accommodating current limitations.</a:t>
            </a:r>
          </a:p>
          <a:p>
            <a:pPr marL="0" indent="0">
              <a:buNone/>
            </a:pPr>
            <a:r>
              <a:rPr lang="en-AU" dirty="0"/>
              <a:t>C) A reduced teaching load with the same classes she had before.</a:t>
            </a:r>
          </a:p>
          <a:p>
            <a:pPr marL="0" indent="0">
              <a:buNone/>
            </a:pPr>
            <a:r>
              <a:rPr lang="en-AU" dirty="0"/>
              <a:t>D) Waiting until she is fully recovered before returning to any duties.</a:t>
            </a:r>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933E7B9F-EF4A-F552-5BBC-E5C8BFE8C137}"/>
              </a:ext>
            </a:extLst>
          </p:cNvPr>
          <p:cNvSpPr>
            <a:spLocks noGrp="1"/>
          </p:cNvSpPr>
          <p:nvPr>
            <p:ph type="title"/>
          </p:nvPr>
        </p:nvSpPr>
        <p:spPr/>
        <p:txBody>
          <a:bodyPr/>
          <a:lstStyle/>
          <a:p>
            <a:r>
              <a:rPr lang="en-US"/>
              <a:t>Question 7</a:t>
            </a:r>
          </a:p>
        </p:txBody>
      </p:sp>
    </p:spTree>
    <p:extLst>
      <p:ext uri="{BB962C8B-B14F-4D97-AF65-F5344CB8AC3E}">
        <p14:creationId xmlns:p14="http://schemas.microsoft.com/office/powerpoint/2010/main" val="14492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72D5-9205-EA51-D217-0B8B776F9B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81009-78BE-9FE7-A428-3CE7DB2742D8}"/>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B) Meaningful work that utilises her teaching expertise while accommodating current limitations.</a:t>
            </a:r>
          </a:p>
          <a:p>
            <a:pPr marL="0" lvl="0" indent="0">
              <a:lnSpc>
                <a:spcPct val="115000"/>
              </a:lnSpc>
              <a:spcAft>
                <a:spcPts val="800"/>
              </a:spcAft>
              <a:buSzPts val="1000"/>
              <a:buNone/>
              <a:tabLst>
                <a:tab pos="457200" algn="l"/>
              </a:tabLst>
            </a:pPr>
            <a:r>
              <a:rPr lang="en-AU" dirty="0"/>
              <a:t>The most effective approach ensures that the work is meaningful, not 'busy work’. </a:t>
            </a:r>
          </a:p>
          <a:p>
            <a:pPr marL="0" lvl="0" indent="0">
              <a:lnSpc>
                <a:spcPct val="115000"/>
              </a:lnSpc>
              <a:spcAft>
                <a:spcPts val="800"/>
              </a:spcAft>
              <a:buSzPts val="1000"/>
              <a:buNone/>
              <a:tabLst>
                <a:tab pos="457200" algn="l"/>
              </a:tabLst>
            </a:pPr>
            <a:r>
              <a:rPr lang="en-AU" dirty="0"/>
              <a:t>For example a teacher might focus on curriculum development, resource creation, student assessment, small group work or mentoring rather than photocopying.</a:t>
            </a:r>
          </a:p>
          <a:p>
            <a:pPr marL="0" lvl="0" indent="0">
              <a:lnSpc>
                <a:spcPct val="115000"/>
              </a:lnSpc>
              <a:spcAft>
                <a:spcPts val="800"/>
              </a:spcAft>
              <a:buSzPts val="1000"/>
              <a:buNone/>
              <a:tabLst>
                <a:tab pos="457200" algn="l"/>
              </a:tabLst>
            </a:pPr>
            <a:r>
              <a:rPr lang="en-AU" dirty="0"/>
              <a:t> </a:t>
            </a:r>
            <a:r>
              <a:rPr lang="en-AU" i="1" dirty="0"/>
              <a:t>Reflection: 	What meaningful modified duties could your school offer to teachers 			returning from psychological injury?</a:t>
            </a: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B9976BC-956E-6DCE-3636-48CF3377BD74}"/>
              </a:ext>
            </a:extLst>
          </p:cNvPr>
          <p:cNvSpPr>
            <a:spLocks noGrp="1"/>
          </p:cNvSpPr>
          <p:nvPr>
            <p:ph type="title"/>
          </p:nvPr>
        </p:nvSpPr>
        <p:spPr/>
        <p:txBody>
          <a:bodyPr/>
          <a:lstStyle/>
          <a:p>
            <a:r>
              <a:rPr lang="en-US"/>
              <a:t>Answer 7</a:t>
            </a:r>
          </a:p>
        </p:txBody>
      </p:sp>
    </p:spTree>
    <p:extLst>
      <p:ext uri="{BB962C8B-B14F-4D97-AF65-F5344CB8AC3E}">
        <p14:creationId xmlns:p14="http://schemas.microsoft.com/office/powerpoint/2010/main" val="1064195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F065-BF0B-D235-3BB6-0B88EE2918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B86E4-58B2-4E61-65FC-1697B626B913}"/>
              </a:ext>
            </a:extLst>
          </p:cNvPr>
          <p:cNvSpPr>
            <a:spLocks noGrp="1"/>
          </p:cNvSpPr>
          <p:nvPr>
            <p:ph sz="quarter" idx="13"/>
          </p:nvPr>
        </p:nvSpPr>
        <p:spPr>
          <a:xfrm>
            <a:off x="755650" y="1589649"/>
            <a:ext cx="10664825" cy="4503176"/>
          </a:xfrm>
        </p:spPr>
        <p:txBody>
          <a:bodyPr/>
          <a:lstStyle/>
          <a:p>
            <a:pPr marL="0" indent="0">
              <a:buNone/>
            </a:pPr>
            <a:r>
              <a:rPr lang="en-AU" dirty="0"/>
              <a:t>Is placing Rachel in a different school a valid return to work option? </a:t>
            </a:r>
          </a:p>
          <a:p>
            <a:pPr marL="0" indent="0">
              <a:buNone/>
            </a:pPr>
            <a:r>
              <a:rPr lang="en-AU" dirty="0"/>
              <a:t>A) No, teachers should only return to their original school to maintain continuity.</a:t>
            </a:r>
          </a:p>
          <a:p>
            <a:pPr marL="0" indent="0">
              <a:buNone/>
            </a:pPr>
            <a:r>
              <a:rPr lang="en-AU" dirty="0"/>
              <a:t>B) Yes, but only as a last resort if the original school cannot accommodate her.</a:t>
            </a:r>
          </a:p>
          <a:p>
            <a:pPr marL="0" indent="0">
              <a:buNone/>
            </a:pPr>
            <a:r>
              <a:rPr lang="en-AU" dirty="0"/>
              <a:t>C) Yes, a placement in a different school environment can be beneficial for recovery.</a:t>
            </a:r>
          </a:p>
          <a:p>
            <a:pPr marL="0" indent="0">
              <a:buNone/>
            </a:pPr>
            <a:r>
              <a:rPr lang="en-AU" dirty="0"/>
              <a:t>D) No, department policy requires teachers to return to their original position.</a:t>
            </a:r>
          </a:p>
          <a:p>
            <a:pPr marL="0" indent="0">
              <a:buNone/>
            </a:pPr>
            <a:endParaRPr lang="en-AU" i="1" dirty="0"/>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1311E238-1D20-E1B2-8CCF-492A457D8D84}"/>
              </a:ext>
            </a:extLst>
          </p:cNvPr>
          <p:cNvSpPr>
            <a:spLocks noGrp="1"/>
          </p:cNvSpPr>
          <p:nvPr>
            <p:ph type="title"/>
          </p:nvPr>
        </p:nvSpPr>
        <p:spPr/>
        <p:txBody>
          <a:bodyPr/>
          <a:lstStyle/>
          <a:p>
            <a:r>
              <a:rPr lang="en-US"/>
              <a:t>Question 8</a:t>
            </a:r>
          </a:p>
        </p:txBody>
      </p:sp>
    </p:spTree>
    <p:extLst>
      <p:ext uri="{BB962C8B-B14F-4D97-AF65-F5344CB8AC3E}">
        <p14:creationId xmlns:p14="http://schemas.microsoft.com/office/powerpoint/2010/main" val="1466602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EB10-FC4B-5563-FB60-1F52DE7901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36D32-B721-AABA-8365-B3E62DFFCBBC}"/>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C) Yes, a placement in a different school environment can be beneficial for recovery.</a:t>
            </a:r>
          </a:p>
          <a:p>
            <a:pPr marL="0" lvl="0" indent="0">
              <a:lnSpc>
                <a:spcPct val="115000"/>
              </a:lnSpc>
              <a:spcAft>
                <a:spcPts val="800"/>
              </a:spcAft>
              <a:buSzPts val="1000"/>
              <a:buNone/>
              <a:tabLst>
                <a:tab pos="457200" algn="l"/>
              </a:tabLst>
            </a:pPr>
            <a:r>
              <a:rPr lang="en-AU" dirty="0"/>
              <a:t>This approach recognises that sometimes a fresh start in a different environment can better support recovery, particularly for psychological injuries where workplace factors contributed to the injury. This approach has the benefit of maintaining staff expertise in the school system and providing additional teaching expertise to the host schools.</a:t>
            </a:r>
            <a:endParaRPr lang="en-AU" i="1" dirty="0"/>
          </a:p>
          <a:p>
            <a:pPr marL="0" lvl="0" indent="0">
              <a:lnSpc>
                <a:spcPct val="115000"/>
              </a:lnSpc>
              <a:spcAft>
                <a:spcPts val="800"/>
              </a:spcAft>
              <a:buSzPts val="1000"/>
              <a:buNone/>
              <a:tabLst>
                <a:tab pos="457200" algn="l"/>
              </a:tabLst>
            </a:pPr>
            <a:r>
              <a:rPr lang="en-AU" i="1" dirty="0"/>
              <a:t>Reflection: 	How might your school benefit from hosting teachers on return to 				work placements?</a:t>
            </a:r>
            <a:endParaRPr lang="en-AU" dirty="0"/>
          </a:p>
          <a:p>
            <a:pPr marL="0" lvl="0" indent="0">
              <a:lnSpc>
                <a:spcPct val="115000"/>
              </a:lnSpc>
              <a:spcAft>
                <a:spcPts val="800"/>
              </a:spcAft>
              <a:buSzPts val="1000"/>
              <a:buNone/>
              <a:tabLst>
                <a:tab pos="457200" algn="l"/>
              </a:tabLst>
            </a:pP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092D4EE-9FE8-326F-7806-DC9358FCC0B8}"/>
              </a:ext>
            </a:extLst>
          </p:cNvPr>
          <p:cNvSpPr>
            <a:spLocks noGrp="1"/>
          </p:cNvSpPr>
          <p:nvPr>
            <p:ph type="title"/>
          </p:nvPr>
        </p:nvSpPr>
        <p:spPr/>
        <p:txBody>
          <a:bodyPr/>
          <a:lstStyle/>
          <a:p>
            <a:r>
              <a:rPr lang="en-US"/>
              <a:t>Answer 8</a:t>
            </a:r>
          </a:p>
        </p:txBody>
      </p:sp>
    </p:spTree>
    <p:extLst>
      <p:ext uri="{BB962C8B-B14F-4D97-AF65-F5344CB8AC3E}">
        <p14:creationId xmlns:p14="http://schemas.microsoft.com/office/powerpoint/2010/main" val="34418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1FF0F-8394-F3EC-FCAF-61610476F4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1F865-C20F-6215-BDBF-199898B18EFE}"/>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Rachel’s mental health was impacted by the school culture, including:</a:t>
            </a:r>
          </a:p>
          <a:p>
            <a:pPr>
              <a:lnSpc>
                <a:spcPct val="107000"/>
              </a:lnSpc>
              <a:spcAft>
                <a:spcPts val="600"/>
              </a:spcAft>
            </a:pPr>
            <a:r>
              <a:rPr lang="en-AU" kern="100" dirty="0">
                <a:ea typeface="Aptos" panose="020B0004020202020204" pitchFamily="34" charset="0"/>
              </a:rPr>
              <a:t>Colleagues having negative experiences raising mental health concerns.</a:t>
            </a:r>
          </a:p>
          <a:p>
            <a:pPr>
              <a:lnSpc>
                <a:spcPct val="107000"/>
              </a:lnSpc>
              <a:spcAft>
                <a:spcPts val="600"/>
              </a:spcAft>
            </a:pPr>
            <a:r>
              <a:rPr lang="en-AU" kern="100" dirty="0">
                <a:ea typeface="Aptos" panose="020B0004020202020204" pitchFamily="34" charset="0"/>
              </a:rPr>
              <a:t>No apparent systems for addressing increases in challenging student behaviours.</a:t>
            </a:r>
          </a:p>
          <a:p>
            <a:pPr>
              <a:lnSpc>
                <a:spcPct val="107000"/>
              </a:lnSpc>
              <a:spcAft>
                <a:spcPts val="600"/>
              </a:spcAft>
            </a:pPr>
            <a:r>
              <a:rPr lang="en-AU" kern="100" dirty="0">
                <a:ea typeface="Aptos" panose="020B0004020202020204" pitchFamily="34" charset="0"/>
              </a:rPr>
              <a:t>A focus on administrative requirements rather than supportive care.</a:t>
            </a:r>
          </a:p>
        </p:txBody>
      </p:sp>
      <p:sp>
        <p:nvSpPr>
          <p:cNvPr id="3" name="Title 2">
            <a:extLst>
              <a:ext uri="{FF2B5EF4-FFF2-40B4-BE49-F238E27FC236}">
                <a16:creationId xmlns:a16="http://schemas.microsoft.com/office/drawing/2014/main" id="{A2FE9F05-E215-B489-37EA-11F257426568}"/>
              </a:ext>
            </a:extLst>
          </p:cNvPr>
          <p:cNvSpPr>
            <a:spLocks noGrp="1"/>
          </p:cNvSpPr>
          <p:nvPr>
            <p:ph type="title"/>
          </p:nvPr>
        </p:nvSpPr>
        <p:spPr/>
        <p:txBody>
          <a:bodyPr/>
          <a:lstStyle/>
          <a:p>
            <a:r>
              <a:rPr lang="en-US"/>
              <a:t>School Culture</a:t>
            </a:r>
          </a:p>
        </p:txBody>
      </p:sp>
    </p:spTree>
    <p:extLst>
      <p:ext uri="{BB962C8B-B14F-4D97-AF65-F5344CB8AC3E}">
        <p14:creationId xmlns:p14="http://schemas.microsoft.com/office/powerpoint/2010/main" val="273526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DD089-12A3-5493-A572-6051F32B48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C69D5-A1AD-1DCE-0961-AC296FE258F8}"/>
              </a:ext>
            </a:extLst>
          </p:cNvPr>
          <p:cNvSpPr>
            <a:spLocks noGrp="1"/>
          </p:cNvSpPr>
          <p:nvPr>
            <p:ph sz="quarter" idx="13"/>
          </p:nvPr>
        </p:nvSpPr>
        <p:spPr>
          <a:xfrm>
            <a:off x="755650" y="1589649"/>
            <a:ext cx="10664825" cy="4503176"/>
          </a:xfrm>
        </p:spPr>
        <p:txBody>
          <a:bodyPr/>
          <a:lstStyle/>
          <a:p>
            <a:pPr marL="0" indent="0">
              <a:buNone/>
            </a:pPr>
            <a:r>
              <a:rPr lang="en-AU" dirty="0"/>
              <a:t>What aspect of school culture has the most significant impact on injury outcomes? </a:t>
            </a:r>
          </a:p>
          <a:p>
            <a:pPr marL="0" indent="0">
              <a:buNone/>
            </a:pPr>
            <a:r>
              <a:rPr lang="en-AU" dirty="0"/>
              <a:t>A) The formal policies and procedures in place.</a:t>
            </a:r>
          </a:p>
          <a:p>
            <a:pPr marL="0" indent="0">
              <a:buNone/>
            </a:pPr>
            <a:r>
              <a:rPr lang="en-AU" dirty="0"/>
              <a:t>B) The size and resources of the school.</a:t>
            </a:r>
          </a:p>
          <a:p>
            <a:pPr marL="0" indent="0">
              <a:buNone/>
            </a:pPr>
            <a:r>
              <a:rPr lang="en-AU" dirty="0"/>
              <a:t>C) How well the school protects staff mental health through leadership approach and communication.</a:t>
            </a:r>
          </a:p>
          <a:p>
            <a:pPr marL="0" indent="0">
              <a:buNone/>
            </a:pPr>
            <a:r>
              <a:rPr lang="en-AU" dirty="0"/>
              <a:t>D) The demographic profile of the student population.</a:t>
            </a:r>
            <a:endParaRPr lang="en-AU" i="1" dirty="0"/>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3FF4159A-FB23-1B15-8CE8-B7F63F8BD59B}"/>
              </a:ext>
            </a:extLst>
          </p:cNvPr>
          <p:cNvSpPr>
            <a:spLocks noGrp="1"/>
          </p:cNvSpPr>
          <p:nvPr>
            <p:ph type="title"/>
          </p:nvPr>
        </p:nvSpPr>
        <p:spPr/>
        <p:txBody>
          <a:bodyPr/>
          <a:lstStyle/>
          <a:p>
            <a:r>
              <a:rPr lang="en-US"/>
              <a:t>Question 9</a:t>
            </a:r>
          </a:p>
        </p:txBody>
      </p:sp>
    </p:spTree>
    <p:extLst>
      <p:ext uri="{BB962C8B-B14F-4D97-AF65-F5344CB8AC3E}">
        <p14:creationId xmlns:p14="http://schemas.microsoft.com/office/powerpoint/2010/main" val="265742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1E688-8B4F-C7CB-F587-269D72893B9A}"/>
              </a:ext>
            </a:extLst>
          </p:cNvPr>
          <p:cNvSpPr>
            <a:spLocks noGrp="1"/>
          </p:cNvSpPr>
          <p:nvPr>
            <p:ph type="title"/>
          </p:nvPr>
        </p:nvSpPr>
        <p:spPr/>
        <p:txBody>
          <a:bodyPr/>
          <a:lstStyle/>
          <a:p>
            <a:r>
              <a:rPr lang="en-ID"/>
              <a:t>Learning objectives</a:t>
            </a:r>
          </a:p>
        </p:txBody>
      </p:sp>
      <p:sp>
        <p:nvSpPr>
          <p:cNvPr id="9" name="Content Placeholder 8">
            <a:extLst>
              <a:ext uri="{FF2B5EF4-FFF2-40B4-BE49-F238E27FC236}">
                <a16:creationId xmlns:a16="http://schemas.microsoft.com/office/drawing/2014/main" id="{163EBEC2-580C-D642-ADD4-D55211190A58}"/>
              </a:ext>
            </a:extLst>
          </p:cNvPr>
          <p:cNvSpPr>
            <a:spLocks noGrp="1"/>
          </p:cNvSpPr>
          <p:nvPr>
            <p:ph sz="quarter" idx="13"/>
          </p:nvPr>
        </p:nvSpPr>
        <p:spPr/>
        <p:txBody>
          <a:bodyPr/>
          <a:lstStyle/>
          <a:p>
            <a:pPr marL="0" indent="0">
              <a:buNone/>
            </a:pPr>
            <a:r>
              <a:rPr lang="en-ID" dirty="0"/>
              <a:t>By the end of this module, you will be able to:</a:t>
            </a:r>
          </a:p>
          <a:p>
            <a:pPr marL="0" indent="0">
              <a:buNone/>
            </a:pPr>
            <a:endParaRPr lang="en-ID" dirty="0"/>
          </a:p>
          <a:p>
            <a:r>
              <a:rPr lang="en-ID" dirty="0"/>
              <a:t>Identify early warning signs of work-related psychological stress.</a:t>
            </a:r>
          </a:p>
          <a:p>
            <a:r>
              <a:rPr lang="en-ID" dirty="0"/>
              <a:t>Apply evidence-based principles from the It Pays To Care framework.</a:t>
            </a:r>
          </a:p>
          <a:p>
            <a:r>
              <a:rPr lang="en-ID" dirty="0"/>
              <a:t>Develop effective return-to-work strategies for psychological injuries.</a:t>
            </a:r>
          </a:p>
        </p:txBody>
      </p:sp>
    </p:spTree>
    <p:custDataLst>
      <p:tags r:id="rId1"/>
    </p:custDataLst>
    <p:extLst>
      <p:ext uri="{BB962C8B-B14F-4D97-AF65-F5344CB8AC3E}">
        <p14:creationId xmlns:p14="http://schemas.microsoft.com/office/powerpoint/2010/main" val="180332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6164-6E22-8A2F-171F-0F74CC9C555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610AE-C433-F512-DA60-D0C601D71C1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C) How well the school protects staff mental health through leadership approach and communication</a:t>
            </a:r>
          </a:p>
          <a:p>
            <a:pPr marL="0" lvl="0" indent="0">
              <a:lnSpc>
                <a:spcPct val="115000"/>
              </a:lnSpc>
              <a:spcAft>
                <a:spcPts val="800"/>
              </a:spcAft>
              <a:buSzPts val="1000"/>
              <a:buNone/>
              <a:tabLst>
                <a:tab pos="457200" algn="l"/>
              </a:tabLst>
            </a:pPr>
            <a:r>
              <a:rPr lang="en-AU" dirty="0"/>
              <a:t>Research shows that the overall climate of a workplace—including schools—has a major impact on injury outcomes.</a:t>
            </a:r>
          </a:p>
          <a:p>
            <a:pPr marL="0" lvl="0" indent="0">
              <a:lnSpc>
                <a:spcPct val="115000"/>
              </a:lnSpc>
              <a:spcAft>
                <a:spcPts val="800"/>
              </a:spcAft>
              <a:buSzPts val="1000"/>
              <a:buNone/>
              <a:tabLst>
                <a:tab pos="457200" algn="l"/>
              </a:tabLst>
            </a:pP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9F5A06C-BD2D-AC5B-177D-3F427ABA328D}"/>
              </a:ext>
            </a:extLst>
          </p:cNvPr>
          <p:cNvSpPr>
            <a:spLocks noGrp="1"/>
          </p:cNvSpPr>
          <p:nvPr>
            <p:ph type="title"/>
          </p:nvPr>
        </p:nvSpPr>
        <p:spPr/>
        <p:txBody>
          <a:bodyPr/>
          <a:lstStyle/>
          <a:p>
            <a:r>
              <a:rPr lang="en-US"/>
              <a:t>Answer 9</a:t>
            </a:r>
          </a:p>
        </p:txBody>
      </p:sp>
    </p:spTree>
    <p:extLst>
      <p:ext uri="{BB962C8B-B14F-4D97-AF65-F5344CB8AC3E}">
        <p14:creationId xmlns:p14="http://schemas.microsoft.com/office/powerpoint/2010/main" val="15503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22A7-B914-C995-6FE0-DCD2ED7C45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8F22D-480A-15F0-D3C9-3135C46AECD8}"/>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Six weeks after initially taking leave, Rachel remained at home. Her anxiety persisted, and she felt uncertain about her ability to return to her teaching role. </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thought of going back to school filled her with apprehension, though she struggled to articulate her specific concerns to her healthcare providers or the return to work provider.</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pending claim investigation added another layer of stress, making the prospect of returning to work even more daunting.</a:t>
            </a:r>
          </a:p>
        </p:txBody>
      </p:sp>
      <p:sp>
        <p:nvSpPr>
          <p:cNvPr id="3" name="Title 2">
            <a:extLst>
              <a:ext uri="{FF2B5EF4-FFF2-40B4-BE49-F238E27FC236}">
                <a16:creationId xmlns:a16="http://schemas.microsoft.com/office/drawing/2014/main" id="{5FF3673A-4F0A-5F16-6F0C-4DF920EF50FA}"/>
              </a:ext>
            </a:extLst>
          </p:cNvPr>
          <p:cNvSpPr>
            <a:spLocks noGrp="1"/>
          </p:cNvSpPr>
          <p:nvPr>
            <p:ph type="title"/>
          </p:nvPr>
        </p:nvSpPr>
        <p:spPr/>
        <p:txBody>
          <a:bodyPr/>
          <a:lstStyle/>
          <a:p>
            <a:r>
              <a:rPr lang="en-US"/>
              <a:t>Short term outcomes</a:t>
            </a:r>
          </a:p>
        </p:txBody>
      </p:sp>
    </p:spTree>
    <p:extLst>
      <p:ext uri="{BB962C8B-B14F-4D97-AF65-F5344CB8AC3E}">
        <p14:creationId xmlns:p14="http://schemas.microsoft.com/office/powerpoint/2010/main" val="363922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8E10-A7A3-B967-9ADD-982CC5676C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B27A7-632F-83BF-A5D1-02F62AEA8030}"/>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3600" dirty="0"/>
              <a:t>Now let's examine how Rachel's story could have unfolded with best-practice support systems in place.</a:t>
            </a:r>
          </a:p>
          <a:p>
            <a:pPr marL="0" indent="0">
              <a:lnSpc>
                <a:spcPct val="107000"/>
              </a:lnSpc>
              <a:spcAft>
                <a:spcPts val="600"/>
              </a:spcAft>
              <a:buNone/>
            </a:pPr>
            <a:endParaRPr lang="en-AU" sz="3600" dirty="0"/>
          </a:p>
          <a:p>
            <a:pPr marL="0" indent="0">
              <a:lnSpc>
                <a:spcPct val="107000"/>
              </a:lnSpc>
              <a:spcAft>
                <a:spcPts val="600"/>
              </a:spcAft>
              <a:buNone/>
            </a:pPr>
            <a:r>
              <a:rPr lang="en-AU" kern="100" dirty="0">
                <a:ea typeface="Tahoma" panose="020B0604030504040204" pitchFamily="34" charset="0"/>
              </a:rPr>
              <a:t>Refer to the guides from </a:t>
            </a:r>
            <a:r>
              <a:rPr lang="en-AU" kern="100" dirty="0">
                <a:ea typeface="Tahoma" panose="020B0604030504040204" pitchFamily="34" charset="0"/>
                <a:hlinkClick r:id="rId2"/>
              </a:rPr>
              <a:t>http://www.itpaystocare.org/resources-for-employers</a:t>
            </a:r>
            <a:r>
              <a:rPr lang="en-AU" kern="100" dirty="0">
                <a:ea typeface="Tahoma" panose="020B0604030504040204" pitchFamily="34" charset="0"/>
              </a:rPr>
              <a:t>:</a:t>
            </a:r>
            <a:endParaRPr lang="en-AU" sz="1800" kern="100" dirty="0">
              <a:ea typeface="Aptos" panose="020B0004020202020204" pitchFamily="34" charset="0"/>
            </a:endParaRPr>
          </a:p>
          <a:p>
            <a:pPr marL="457200" indent="-457200">
              <a:buAutoNum type="arabicPeriod"/>
            </a:pPr>
            <a:r>
              <a:rPr lang="en-ID" dirty="0">
                <a:ea typeface="Tahoma" panose="020B0604030504040204" pitchFamily="34" charset="0"/>
              </a:rPr>
              <a:t>‘Supporting injured educators – a guide for school leaders’</a:t>
            </a:r>
          </a:p>
          <a:p>
            <a:pPr marL="457200" indent="-457200">
              <a:buAutoNum type="arabicPeriod"/>
            </a:pPr>
            <a:r>
              <a:rPr lang="en-ID" dirty="0">
                <a:ea typeface="Tahoma" panose="020B0604030504040204" pitchFamily="34" charset="0"/>
              </a:rPr>
              <a:t>‘Recover at Work Planning Tool – for school leaders’ </a:t>
            </a:r>
          </a:p>
          <a:p>
            <a:pPr marL="0" indent="0">
              <a:lnSpc>
                <a:spcPct val="107000"/>
              </a:lnSpc>
              <a:spcAft>
                <a:spcPts val="600"/>
              </a:spcAft>
              <a:buNone/>
            </a:pPr>
            <a:r>
              <a:rPr lang="en-AU" sz="3600" dirty="0"/>
              <a:t> </a:t>
            </a:r>
          </a:p>
        </p:txBody>
      </p:sp>
      <p:sp>
        <p:nvSpPr>
          <p:cNvPr id="3" name="Title 2">
            <a:extLst>
              <a:ext uri="{FF2B5EF4-FFF2-40B4-BE49-F238E27FC236}">
                <a16:creationId xmlns:a16="http://schemas.microsoft.com/office/drawing/2014/main" id="{426CB531-8F82-DE4A-562E-7DC7A0098E25}"/>
              </a:ext>
            </a:extLst>
          </p:cNvPr>
          <p:cNvSpPr>
            <a:spLocks noGrp="1"/>
          </p:cNvSpPr>
          <p:nvPr>
            <p:ph type="title"/>
          </p:nvPr>
        </p:nvSpPr>
        <p:spPr/>
        <p:txBody>
          <a:bodyPr/>
          <a:lstStyle/>
          <a:p>
            <a:r>
              <a:rPr lang="en-US"/>
              <a:t>A better way forward</a:t>
            </a:r>
          </a:p>
        </p:txBody>
      </p:sp>
    </p:spTree>
    <p:extLst>
      <p:ext uri="{BB962C8B-B14F-4D97-AF65-F5344CB8AC3E}">
        <p14:creationId xmlns:p14="http://schemas.microsoft.com/office/powerpoint/2010/main" val="374052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77C2-1F76-968B-E5B3-50F7A5B621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42396-A66A-B361-7F3C-ED11384D028B}"/>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School culture significantly affects injury management and recovery. </a:t>
            </a:r>
          </a:p>
          <a:p>
            <a:pPr>
              <a:lnSpc>
                <a:spcPct val="107000"/>
              </a:lnSpc>
              <a:spcAft>
                <a:spcPts val="600"/>
              </a:spcAft>
            </a:pPr>
            <a:r>
              <a:rPr lang="en-AU" dirty="0"/>
              <a:t>Leaders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professional identity. </a:t>
            </a:r>
          </a:p>
          <a:p>
            <a:pPr>
              <a:lnSpc>
                <a:spcPct val="107000"/>
              </a:lnSpc>
              <a:spcAft>
                <a:spcPts val="600"/>
              </a:spcAft>
            </a:pPr>
            <a:r>
              <a:rPr lang="en-AU" dirty="0"/>
              <a:t>Comprehensive support systems benefit both staff and schools.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D8177E9-1434-64E5-2A58-7E8366B6F64B}"/>
              </a:ext>
            </a:extLst>
          </p:cNvPr>
          <p:cNvSpPr>
            <a:spLocks noGrp="1"/>
          </p:cNvSpPr>
          <p:nvPr>
            <p:ph type="title"/>
          </p:nvPr>
        </p:nvSpPr>
        <p:spPr/>
        <p:txBody>
          <a:bodyPr/>
          <a:lstStyle/>
          <a:p>
            <a:r>
              <a:rPr lang="en-US" dirty="0"/>
              <a:t>Key Principles</a:t>
            </a:r>
          </a:p>
        </p:txBody>
      </p:sp>
    </p:spTree>
    <p:extLst>
      <p:ext uri="{BB962C8B-B14F-4D97-AF65-F5344CB8AC3E}">
        <p14:creationId xmlns:p14="http://schemas.microsoft.com/office/powerpoint/2010/main" val="233207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C1D-8C9D-C1A3-2483-68BEF92CA9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37C7A0-4FA4-287C-5B60-683BF211BA81}"/>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Rachel’s case highlights three key </a:t>
            </a:r>
            <a:r>
              <a:rPr lang="en-AU" b="1" kern="100" dirty="0">
                <a:effectLst/>
                <a:latin typeface="Calibri" panose="020F0502020204030204" pitchFamily="34" charset="0"/>
                <a:ea typeface="Aptos" panose="020B0004020202020204" pitchFamily="34" charset="0"/>
              </a:rPr>
              <a:t>psychosocial factors </a:t>
            </a:r>
            <a:r>
              <a:rPr lang="en-AU" kern="100" dirty="0">
                <a:effectLst/>
                <a:latin typeface="Calibri" panose="020F0502020204030204" pitchFamily="34" charset="0"/>
                <a:ea typeface="Aptos" panose="020B0004020202020204" pitchFamily="34" charset="0"/>
              </a:rPr>
              <a:t>affecting her wellbeing:</a:t>
            </a:r>
          </a:p>
          <a:p>
            <a:pPr marL="457200" indent="-457200">
              <a:lnSpc>
                <a:spcPct val="107000"/>
              </a:lnSpc>
              <a:spcAft>
                <a:spcPts val="600"/>
              </a:spcAft>
              <a:buAutoNum type="arabicPeriod"/>
            </a:pPr>
            <a:r>
              <a:rPr lang="en-AU" b="1" kern="100" dirty="0">
                <a:ea typeface="Aptos" panose="020B0004020202020204" pitchFamily="34" charset="0"/>
              </a:rPr>
              <a:t>Poor relationship with principal – </a:t>
            </a:r>
            <a:r>
              <a:rPr lang="en-AU" kern="100" dirty="0">
                <a:ea typeface="Aptos" panose="020B0004020202020204" pitchFamily="34" charset="0"/>
              </a:rPr>
              <a:t>lack of trust.</a:t>
            </a:r>
          </a:p>
          <a:p>
            <a:pPr marL="457200" indent="-457200">
              <a:lnSpc>
                <a:spcPct val="107000"/>
              </a:lnSpc>
              <a:spcAft>
                <a:spcPts val="600"/>
              </a:spcAft>
              <a:buAutoNum type="arabicPeriod"/>
            </a:pPr>
            <a:r>
              <a:rPr lang="en-AU" b="1" kern="100" dirty="0">
                <a:effectLst/>
                <a:latin typeface="Calibri" panose="020F0502020204030204" pitchFamily="34" charset="0"/>
                <a:ea typeface="Aptos" panose="020B0004020202020204" pitchFamily="34" charset="0"/>
              </a:rPr>
              <a:t>Aggressive parent confrontation</a:t>
            </a:r>
            <a:r>
              <a:rPr lang="en-AU" kern="100" dirty="0">
                <a:effectLst/>
                <a:latin typeface="Calibri" panose="020F0502020204030204" pitchFamily="34" charset="0"/>
                <a:ea typeface="Aptos" panose="020B0004020202020204" pitchFamily="34" charset="0"/>
              </a:rPr>
              <a:t> – feeling unsupported in difficult interactions.</a:t>
            </a:r>
          </a:p>
          <a:p>
            <a:pPr marL="457200" indent="-457200">
              <a:lnSpc>
                <a:spcPct val="107000"/>
              </a:lnSpc>
              <a:spcAft>
                <a:spcPts val="600"/>
              </a:spcAft>
              <a:buAutoNum type="arabicPeriod"/>
            </a:pPr>
            <a:r>
              <a:rPr lang="en-AU" b="1" kern="100" dirty="0">
                <a:effectLst/>
                <a:latin typeface="Calibri" panose="020F0502020204030204" pitchFamily="34" charset="0"/>
                <a:ea typeface="Aptos" panose="020B0004020202020204" pitchFamily="34" charset="0"/>
              </a:rPr>
              <a:t>Behaviours </a:t>
            </a:r>
            <a:r>
              <a:rPr lang="en-AU" b="1" kern="100" dirty="0">
                <a:ea typeface="Aptos" panose="020B0004020202020204" pitchFamily="34" charset="0"/>
              </a:rPr>
              <a:t>that she finds challenging</a:t>
            </a:r>
            <a:r>
              <a:rPr lang="en-AU" kern="100" dirty="0">
                <a:ea typeface="Aptos" panose="020B0004020202020204" pitchFamily="34" charset="0"/>
              </a:rPr>
              <a:t> – ongoing classroom management stress.</a:t>
            </a:r>
            <a:endParaRPr lang="en-AU" b="1"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dirty="0"/>
          </a:p>
          <a:p>
            <a:pPr marL="0" indent="0">
              <a:lnSpc>
                <a:spcPct val="107000"/>
              </a:lnSpc>
              <a:spcAft>
                <a:spcPts val="600"/>
              </a:spcAft>
              <a:buNone/>
            </a:pPr>
            <a:r>
              <a:rPr lang="en-AU" dirty="0"/>
              <a:t>These workplace relationship and environmental factors directly impact recovery and return to work outcomes.</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984BE8AD-D2D6-7117-5D5F-6396C8FBFA15}"/>
              </a:ext>
            </a:extLst>
          </p:cNvPr>
          <p:cNvSpPr>
            <a:spLocks noGrp="1"/>
          </p:cNvSpPr>
          <p:nvPr>
            <p:ph type="title"/>
          </p:nvPr>
        </p:nvSpPr>
        <p:spPr/>
        <p:txBody>
          <a:bodyPr/>
          <a:lstStyle/>
          <a:p>
            <a:r>
              <a:rPr lang="en-US" dirty="0"/>
              <a:t>Psychosocial Factors</a:t>
            </a:r>
          </a:p>
        </p:txBody>
      </p:sp>
    </p:spTree>
    <p:extLst>
      <p:ext uri="{BB962C8B-B14F-4D97-AF65-F5344CB8AC3E}">
        <p14:creationId xmlns:p14="http://schemas.microsoft.com/office/powerpoint/2010/main" val="1484000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38FD5-D1CE-61A9-36A8-13028D81A0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CCDD35-9893-9FA5-38F8-FB1E185F311D}"/>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2000" kern="100" dirty="0">
                <a:ea typeface="Aptos" panose="020B0004020202020204" pitchFamily="34" charset="0"/>
              </a:rPr>
              <a:t>Rachel’s injury manager (in the Department) and her return to work provider can </a:t>
            </a:r>
            <a:r>
              <a:rPr lang="en-AU" sz="2000" b="1" kern="100" dirty="0">
                <a:ea typeface="Aptos" panose="020B0004020202020204" pitchFamily="34" charset="0"/>
              </a:rPr>
              <a:t>facilitate a discussion </a:t>
            </a:r>
            <a:r>
              <a:rPr lang="en-AU" sz="2000" kern="100" dirty="0">
                <a:ea typeface="Aptos" panose="020B0004020202020204" pitchFamily="34" charset="0"/>
              </a:rPr>
              <a:t>between Rachel and the principal about her support needs. They can also discuss specific workplace modifications to address stressors.</a:t>
            </a:r>
          </a:p>
          <a:p>
            <a:pPr marL="0" indent="0">
              <a:lnSpc>
                <a:spcPct val="107000"/>
              </a:lnSpc>
              <a:spcAft>
                <a:spcPts val="600"/>
              </a:spcAft>
              <a:buNone/>
            </a:pPr>
            <a:r>
              <a:rPr lang="en-AU" sz="2000" kern="100" dirty="0">
                <a:ea typeface="Aptos" panose="020B0004020202020204" pitchFamily="34" charset="0"/>
              </a:rPr>
              <a:t>The principal can:</a:t>
            </a:r>
          </a:p>
          <a:p>
            <a:pPr>
              <a:lnSpc>
                <a:spcPct val="107000"/>
              </a:lnSpc>
              <a:spcAft>
                <a:spcPts val="600"/>
              </a:spcAft>
            </a:pPr>
            <a:r>
              <a:rPr lang="en-AU" sz="2000" b="1" kern="100" dirty="0">
                <a:ea typeface="Aptos" panose="020B0004020202020204" pitchFamily="34" charset="0"/>
              </a:rPr>
              <a:t>Implement clear protocols </a:t>
            </a:r>
            <a:r>
              <a:rPr lang="en-AU" sz="2000" kern="100" dirty="0">
                <a:ea typeface="Aptos" panose="020B0004020202020204" pitchFamily="34" charset="0"/>
              </a:rPr>
              <a:t>for difficult parent meetings (like having a colleague present, having a debriefing process in place)</a:t>
            </a:r>
          </a:p>
          <a:p>
            <a:pPr>
              <a:lnSpc>
                <a:spcPct val="107000"/>
              </a:lnSpc>
              <a:spcAft>
                <a:spcPts val="600"/>
              </a:spcAft>
            </a:pPr>
            <a:r>
              <a:rPr lang="en-AU" sz="2000" kern="100" dirty="0">
                <a:ea typeface="Aptos" panose="020B0004020202020204" pitchFamily="34" charset="0"/>
              </a:rPr>
              <a:t>Provide </a:t>
            </a:r>
            <a:r>
              <a:rPr lang="en-AU" sz="2000" b="1" kern="100" dirty="0">
                <a:ea typeface="Aptos" panose="020B0004020202020204" pitchFamily="34" charset="0"/>
              </a:rPr>
              <a:t>additional classroom resources, assistant time or training </a:t>
            </a:r>
            <a:r>
              <a:rPr lang="en-AU" sz="2000" kern="100" dirty="0">
                <a:ea typeface="Aptos" panose="020B0004020202020204" pitchFamily="34" charset="0"/>
              </a:rPr>
              <a:t>for teachers in managing behaviours they find challenging.</a:t>
            </a:r>
          </a:p>
          <a:p>
            <a:pPr>
              <a:lnSpc>
                <a:spcPct val="107000"/>
              </a:lnSpc>
              <a:spcAft>
                <a:spcPts val="600"/>
              </a:spcAft>
            </a:pPr>
            <a:r>
              <a:rPr lang="en-AU" sz="2000" kern="100" dirty="0">
                <a:ea typeface="Aptos" panose="020B0004020202020204" pitchFamily="34" charset="0"/>
              </a:rPr>
              <a:t>Schedule regular check-ins, acknowledge challenges and demonstrate genuine concern for staff wellbeing. </a:t>
            </a:r>
          </a:p>
        </p:txBody>
      </p:sp>
      <p:sp>
        <p:nvSpPr>
          <p:cNvPr id="3" name="Title 2">
            <a:extLst>
              <a:ext uri="{FF2B5EF4-FFF2-40B4-BE49-F238E27FC236}">
                <a16:creationId xmlns:a16="http://schemas.microsoft.com/office/drawing/2014/main" id="{6F958C07-7D3B-CBF2-75E8-E97C18A44973}"/>
              </a:ext>
            </a:extLst>
          </p:cNvPr>
          <p:cNvSpPr>
            <a:spLocks noGrp="1"/>
          </p:cNvSpPr>
          <p:nvPr>
            <p:ph type="title"/>
          </p:nvPr>
        </p:nvSpPr>
        <p:spPr/>
        <p:txBody>
          <a:bodyPr/>
          <a:lstStyle/>
          <a:p>
            <a:r>
              <a:rPr lang="en-US" dirty="0"/>
              <a:t>How these factors could be addressed</a:t>
            </a:r>
          </a:p>
        </p:txBody>
      </p:sp>
    </p:spTree>
    <p:extLst>
      <p:ext uri="{BB962C8B-B14F-4D97-AF65-F5344CB8AC3E}">
        <p14:creationId xmlns:p14="http://schemas.microsoft.com/office/powerpoint/2010/main" val="3732692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89F1-F7EF-54CD-2350-57DB7C9F86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97F7F4-1D1D-4613-382F-DEB78485B385}"/>
              </a:ext>
            </a:extLst>
          </p:cNvPr>
          <p:cNvSpPr>
            <a:spLocks noGrp="1"/>
          </p:cNvSpPr>
          <p:nvPr>
            <p:ph type="title"/>
          </p:nvPr>
        </p:nvSpPr>
        <p:spPr/>
        <p:txBody>
          <a:bodyPr/>
          <a:lstStyle/>
          <a:p>
            <a:r>
              <a:rPr lang="en-ID" dirty="0"/>
              <a:t>R.O.C.K. approach to post-injury support</a:t>
            </a:r>
          </a:p>
        </p:txBody>
      </p:sp>
      <p:sp>
        <p:nvSpPr>
          <p:cNvPr id="9" name="Content Placeholder 8">
            <a:extLst>
              <a:ext uri="{FF2B5EF4-FFF2-40B4-BE49-F238E27FC236}">
                <a16:creationId xmlns:a16="http://schemas.microsoft.com/office/drawing/2014/main" id="{61EE91D6-2BB7-98BE-660A-01AF915D5B52}"/>
              </a:ext>
            </a:extLst>
          </p:cNvPr>
          <p:cNvSpPr>
            <a:spLocks noGrp="1"/>
          </p:cNvSpPr>
          <p:nvPr>
            <p:ph sz="quarter" idx="13"/>
          </p:nvPr>
        </p:nvSpPr>
        <p:spPr>
          <a:xfrm>
            <a:off x="755650" y="1484026"/>
            <a:ext cx="10664825" cy="4608799"/>
          </a:xfrm>
        </p:spPr>
        <p:txBody>
          <a:bodyPr/>
          <a:lstStyle/>
          <a:p>
            <a:pPr>
              <a:lnSpc>
                <a:spcPct val="107000"/>
              </a:lnSpc>
              <a:spcAft>
                <a:spcPts val="600"/>
              </a:spcAft>
              <a:buNone/>
            </a:pPr>
            <a:r>
              <a:rPr lang="en-AU" sz="1800" kern="100" dirty="0">
                <a:effectLst/>
                <a:ea typeface="Aptos" panose="020B0004020202020204" pitchFamily="34" charset="0"/>
              </a:rPr>
              <a:t>When a worker is injured, how you respond in the first few days matters tremendously.</a:t>
            </a:r>
          </a:p>
          <a:p>
            <a:pPr>
              <a:lnSpc>
                <a:spcPct val="107000"/>
              </a:lnSpc>
              <a:spcAft>
                <a:spcPts val="600"/>
              </a:spcAft>
              <a:buNone/>
            </a:pPr>
            <a:r>
              <a:rPr lang="en-AU" sz="1800" kern="100" dirty="0">
                <a:effectLst/>
                <a:ea typeface="Aptos" panose="020B0004020202020204" pitchFamily="34" charset="0"/>
              </a:rPr>
              <a:t>Be a </a:t>
            </a:r>
            <a:r>
              <a:rPr lang="en-AU" sz="1800" b="1" kern="100" dirty="0">
                <a:effectLst/>
                <a:ea typeface="Aptos" panose="020B0004020202020204" pitchFamily="34" charset="0"/>
              </a:rPr>
              <a:t>R.O.C.K</a:t>
            </a:r>
            <a:r>
              <a:rPr lang="en-AU" sz="1800" kern="100" dirty="0">
                <a:effectLst/>
                <a:ea typeface="Aptos" panose="020B0004020202020204" pitchFamily="34" charset="0"/>
              </a:rPr>
              <a:t>. of support:</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R</a:t>
            </a:r>
            <a:r>
              <a:rPr lang="en-AU" sz="1800" kern="100" dirty="0">
                <a:effectLst/>
                <a:ea typeface="Aptos" panose="020B0004020202020204" pitchFamily="34" charset="0"/>
              </a:rPr>
              <a:t>each out quickly: Contact injured staff within 24 hours to show you care.</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O</a:t>
            </a:r>
            <a:r>
              <a:rPr lang="en-AU" sz="1800" kern="100" dirty="0">
                <a:effectLst/>
                <a:ea typeface="Aptos" panose="020B0004020202020204" pitchFamily="34" charset="0"/>
              </a:rPr>
              <a:t>ffer and provide help: Some staff may need additional support—such as more frequent check-ins, clearer communication about the process, or assistance connecting with healthcare providers.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C</a:t>
            </a:r>
            <a:r>
              <a:rPr lang="en-AU" sz="1800" kern="100" dirty="0">
                <a:effectLst/>
                <a:ea typeface="Aptos" panose="020B0004020202020204" pitchFamily="34" charset="0"/>
              </a:rPr>
              <a:t>heck for warning signs: Look for signs of distress that might indicate a staff member needs extra support (like anxiety about returning, concerns about how colleagues will react, or worry about managing their role with restrictions).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K</a:t>
            </a:r>
            <a:r>
              <a:rPr lang="en-AU" sz="1800" kern="100" dirty="0">
                <a:effectLst/>
                <a:ea typeface="Aptos" panose="020B0004020202020204" pitchFamily="34" charset="0"/>
              </a:rPr>
              <a:t>eep communication open: Regular updates and check-ins improve cooperation, prevent misunderstandings and help address concerns early.</a:t>
            </a:r>
          </a:p>
        </p:txBody>
      </p:sp>
    </p:spTree>
    <p:custDataLst>
      <p:tags r:id="rId1"/>
    </p:custDataLst>
    <p:extLst>
      <p:ext uri="{BB962C8B-B14F-4D97-AF65-F5344CB8AC3E}">
        <p14:creationId xmlns:p14="http://schemas.microsoft.com/office/powerpoint/2010/main" val="7477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B80A-C537-E435-1D50-EB58CF9B15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70D40-5813-CBEF-E8CF-8B989E0833C6}"/>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school principal noticed Rachel's distress and proactively reached out to offer support.</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school activated its comprehensive staff support protocol. The principal met with Rachel, expressing concern and offering assistance. They discussed workplace challenges and potential solutions, focusing on the increase in students with behavioural issues.</a:t>
            </a:r>
          </a:p>
          <a:p>
            <a:pPr marL="0" indent="0">
              <a:lnSpc>
                <a:spcPct val="107000"/>
              </a:lnSpc>
              <a:spcAft>
                <a:spcPts val="600"/>
              </a:spcAft>
              <a:buNone/>
            </a:pPr>
            <a:endParaRPr lang="en-AU" dirty="0"/>
          </a:p>
          <a:p>
            <a:pPr marL="0" indent="0">
              <a:lnSpc>
                <a:spcPct val="107000"/>
              </a:lnSpc>
              <a:spcAft>
                <a:spcPts val="600"/>
              </a:spcAft>
              <a:buNone/>
            </a:pPr>
            <a:r>
              <a:rPr lang="en-AU" i="1" dirty="0"/>
              <a:t>Reflection: Note how early intervention creates a foundation for successful management of the situation.</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EC9BB817-3F2F-E14F-27D6-AF7126B5C200}"/>
              </a:ext>
            </a:extLst>
          </p:cNvPr>
          <p:cNvSpPr>
            <a:spLocks noGrp="1"/>
          </p:cNvSpPr>
          <p:nvPr>
            <p:ph type="title"/>
          </p:nvPr>
        </p:nvSpPr>
        <p:spPr/>
        <p:txBody>
          <a:bodyPr/>
          <a:lstStyle/>
          <a:p>
            <a:r>
              <a:rPr lang="en-US"/>
              <a:t>Initial Response</a:t>
            </a:r>
          </a:p>
        </p:txBody>
      </p:sp>
    </p:spTree>
    <p:extLst>
      <p:ext uri="{BB962C8B-B14F-4D97-AF65-F5344CB8AC3E}">
        <p14:creationId xmlns:p14="http://schemas.microsoft.com/office/powerpoint/2010/main" val="3851288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25E0-9480-7DCD-0A7F-0B0B0BD425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B1F3D-1FC6-AEDA-A94A-8D83CF0A703D}"/>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a:t>
            </a:r>
            <a:r>
              <a:rPr lang="en-AU" sz="2200" kern="100" dirty="0">
                <a:ea typeface="Aptos" panose="020B0004020202020204" pitchFamily="34" charset="0"/>
              </a:rPr>
              <a:t>principal</a:t>
            </a:r>
            <a:r>
              <a:rPr lang="en-AU" sz="2200" kern="100" dirty="0">
                <a:effectLst/>
                <a:latin typeface="Calibri" panose="020F0502020204030204" pitchFamily="34" charset="0"/>
                <a:ea typeface="Aptos" panose="020B0004020202020204" pitchFamily="34" charset="0"/>
              </a:rPr>
              <a:t> provided Rachel with access to a </a:t>
            </a:r>
            <a:r>
              <a:rPr lang="en-AU" sz="2200" b="1" kern="100" dirty="0">
                <a:effectLst/>
                <a:latin typeface="Calibri" panose="020F0502020204030204" pitchFamily="34" charset="0"/>
                <a:ea typeface="Aptos" panose="020B0004020202020204" pitchFamily="34" charset="0"/>
              </a:rPr>
              <a:t>confidential Employee Assistance Program </a:t>
            </a:r>
            <a:r>
              <a:rPr lang="en-AU" sz="2200" kern="100" dirty="0">
                <a:effectLst/>
                <a:latin typeface="Calibri" panose="020F0502020204030204" pitchFamily="34" charset="0"/>
                <a:ea typeface="Aptos" panose="020B0004020202020204" pitchFamily="34" charset="0"/>
              </a:rPr>
              <a:t>(EAP) for immediate psychological support.  They also connected her with a </a:t>
            </a:r>
            <a:r>
              <a:rPr lang="en-AU" sz="2200" b="1" kern="100" dirty="0">
                <a:effectLst/>
                <a:latin typeface="Calibri" panose="020F0502020204030204" pitchFamily="34" charset="0"/>
                <a:ea typeface="Aptos" panose="020B0004020202020204" pitchFamily="34" charset="0"/>
              </a:rPr>
              <a:t>mental health-trained occupational therapist</a:t>
            </a:r>
            <a:r>
              <a:rPr lang="en-AU" sz="2200" kern="100" dirty="0">
                <a:effectLst/>
                <a:latin typeface="Calibri" panose="020F0502020204030204" pitchFamily="34" charset="0"/>
                <a:ea typeface="Aptos" panose="020B0004020202020204" pitchFamily="34" charset="0"/>
              </a:rPr>
              <a:t> to assess her work environment and suggest modifications.</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school </a:t>
            </a:r>
            <a:r>
              <a:rPr lang="en-AU" sz="2200" kern="100" dirty="0">
                <a:ea typeface="Aptos" panose="020B0004020202020204" pitchFamily="34" charset="0"/>
              </a:rPr>
              <a:t>principal cooperated with </a:t>
            </a:r>
            <a:r>
              <a:rPr lang="en-AU" sz="2200" kern="100" dirty="0">
                <a:effectLst/>
                <a:latin typeface="Calibri" panose="020F0502020204030204" pitchFamily="34" charset="0"/>
                <a:ea typeface="Aptos" panose="020B0004020202020204" pitchFamily="34" charset="0"/>
              </a:rPr>
              <a:t>Department’s return to work provider, in consultation with Rachel, to develop a </a:t>
            </a:r>
            <a:r>
              <a:rPr lang="en-AU" sz="2200" b="1" kern="100" dirty="0">
                <a:effectLst/>
                <a:latin typeface="Calibri" panose="020F0502020204030204" pitchFamily="34" charset="0"/>
                <a:ea typeface="Aptos" panose="020B0004020202020204" pitchFamily="34" charset="0"/>
              </a:rPr>
              <a:t>flexible work plan</a:t>
            </a:r>
            <a:r>
              <a:rPr lang="en-AU" sz="2200" kern="100" dirty="0">
                <a:effectLst/>
                <a:latin typeface="Calibri" panose="020F0502020204030204" pitchFamily="34" charset="0"/>
                <a:ea typeface="Aptos" panose="020B0004020202020204" pitchFamily="34" charset="0"/>
              </a:rPr>
              <a:t>. This included reduced hours, additional classroom support for managing behaviours she finds challenging and regular check-ins with a mentor teacher.</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principal offered Rachel </a:t>
            </a:r>
            <a:r>
              <a:rPr lang="en-AU" sz="2200" b="1" kern="100" dirty="0">
                <a:effectLst/>
                <a:latin typeface="Calibri" panose="020F0502020204030204" pitchFamily="34" charset="0"/>
                <a:ea typeface="Aptos" panose="020B0004020202020204" pitchFamily="34" charset="0"/>
              </a:rPr>
              <a:t>support in future parent interactions </a:t>
            </a:r>
            <a:r>
              <a:rPr lang="en-AU" sz="2200" kern="100" dirty="0">
                <a:effectLst/>
                <a:latin typeface="Calibri" panose="020F0502020204030204" pitchFamily="34" charset="0"/>
                <a:ea typeface="Aptos" panose="020B0004020202020204" pitchFamily="34" charset="0"/>
              </a:rPr>
              <a:t>and implemented a new guide for handling parent concerns. </a:t>
            </a:r>
            <a:endParaRPr lang="en-AU" sz="2200" kern="100" dirty="0"/>
          </a:p>
          <a:p>
            <a:pPr marL="0" indent="0">
              <a:lnSpc>
                <a:spcPct val="107000"/>
              </a:lnSpc>
              <a:spcAft>
                <a:spcPts val="600"/>
              </a:spcAft>
              <a:buNone/>
            </a:pPr>
            <a:r>
              <a:rPr lang="en-AU" sz="2200" i="1" kern="100" dirty="0"/>
              <a:t>Reflection: </a:t>
            </a:r>
            <a:r>
              <a:rPr lang="en-AU" sz="2200" i="1" dirty="0"/>
              <a:t>Notice the comprehensive nature of the support provided and how it addresses both individual and environmental factors.</a:t>
            </a:r>
            <a:endParaRPr lang="en-AU" sz="2200" i="1"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D594E36B-7EAA-F113-7600-A282555997AB}"/>
              </a:ext>
            </a:extLst>
          </p:cNvPr>
          <p:cNvSpPr>
            <a:spLocks noGrp="1"/>
          </p:cNvSpPr>
          <p:nvPr>
            <p:ph type="title"/>
          </p:nvPr>
        </p:nvSpPr>
        <p:spPr/>
        <p:txBody>
          <a:bodyPr/>
          <a:lstStyle/>
          <a:p>
            <a:r>
              <a:rPr lang="en-US"/>
              <a:t>Proactive Approach – Support Systems</a:t>
            </a:r>
          </a:p>
        </p:txBody>
      </p:sp>
    </p:spTree>
    <p:extLst>
      <p:ext uri="{BB962C8B-B14F-4D97-AF65-F5344CB8AC3E}">
        <p14:creationId xmlns:p14="http://schemas.microsoft.com/office/powerpoint/2010/main" val="2764081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1C42-3475-439F-D440-58F7F00A64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DF4CE-1F3F-BC65-0B4F-3B393C27B1E6}"/>
              </a:ext>
            </a:extLst>
          </p:cNvPr>
          <p:cNvSpPr>
            <a:spLocks noGrp="1"/>
          </p:cNvSpPr>
          <p:nvPr>
            <p:ph sz="quarter" idx="13"/>
          </p:nvPr>
        </p:nvSpPr>
        <p:spPr>
          <a:xfrm>
            <a:off x="755650" y="2007219"/>
            <a:ext cx="10664825" cy="4085605"/>
          </a:xfrm>
        </p:spPr>
        <p:txBody>
          <a:bodyPr/>
          <a:lstStyle/>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When Rachel decided to file a workers' compensation claim, the school provided </a:t>
            </a:r>
            <a:r>
              <a:rPr lang="en-AU" sz="2200" b="1" kern="100" dirty="0">
                <a:effectLst/>
                <a:latin typeface="Calibri" panose="020F0502020204030204" pitchFamily="34" charset="0"/>
                <a:ea typeface="Aptos" panose="020B0004020202020204" pitchFamily="34" charset="0"/>
              </a:rPr>
              <a:t>clear information </a:t>
            </a:r>
            <a:r>
              <a:rPr lang="en-AU" sz="2200" kern="100" dirty="0">
                <a:effectLst/>
                <a:latin typeface="Calibri" panose="020F0502020204030204" pitchFamily="34" charset="0"/>
                <a:ea typeface="Aptos" panose="020B0004020202020204" pitchFamily="34" charset="0"/>
              </a:rPr>
              <a:t>about the process and offered support throughout the investigation.</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school facilitated </a:t>
            </a:r>
            <a:r>
              <a:rPr lang="en-AU" sz="2200" b="1" kern="100" dirty="0">
                <a:effectLst/>
                <a:latin typeface="Calibri" panose="020F0502020204030204" pitchFamily="34" charset="0"/>
                <a:ea typeface="Aptos" panose="020B0004020202020204" pitchFamily="34" charset="0"/>
              </a:rPr>
              <a:t>open communication </a:t>
            </a:r>
            <a:r>
              <a:rPr lang="en-AU" sz="2200" kern="100" dirty="0">
                <a:effectLst/>
                <a:latin typeface="Calibri" panose="020F0502020204030204" pitchFamily="34" charset="0"/>
                <a:ea typeface="Aptos" panose="020B0004020202020204" pitchFamily="34" charset="0"/>
              </a:rPr>
              <a:t>between Rachel and her colleagues, with her permission, to maintain her connection to the workplace and ease anxiety about her return.</a:t>
            </a:r>
          </a:p>
          <a:p>
            <a:pPr marL="0" indent="0">
              <a:lnSpc>
                <a:spcPct val="107000"/>
              </a:lnSpc>
              <a:spcAft>
                <a:spcPts val="600"/>
              </a:spcAft>
              <a:buNone/>
            </a:pPr>
            <a:r>
              <a:rPr lang="en-AU" sz="2200" kern="100" dirty="0">
                <a:ea typeface="Aptos" panose="020B0004020202020204" pitchFamily="34" charset="0"/>
              </a:rPr>
              <a:t>The return-to-work provider maintained </a:t>
            </a:r>
            <a:r>
              <a:rPr lang="en-AU" sz="2200" b="1" kern="100" dirty="0">
                <a:ea typeface="Aptos" panose="020B0004020202020204" pitchFamily="34" charset="0"/>
              </a:rPr>
              <a:t>regular, supportive contact </a:t>
            </a:r>
            <a:r>
              <a:rPr lang="en-AU" sz="2200" kern="100" dirty="0">
                <a:ea typeface="Aptos" panose="020B0004020202020204" pitchFamily="34" charset="0"/>
              </a:rPr>
              <a:t>with Rachel through her recovery. They discussed Rachel's concerns openly and worked together to address each issue.</a:t>
            </a:r>
          </a:p>
          <a:p>
            <a:pPr marL="0" indent="0">
              <a:lnSpc>
                <a:spcPct val="107000"/>
              </a:lnSpc>
              <a:spcAft>
                <a:spcPts val="600"/>
              </a:spcAft>
              <a:buNone/>
            </a:pPr>
            <a:r>
              <a:rPr lang="en-AU" sz="2200" i="1" kern="100" dirty="0"/>
              <a:t>Reflection: </a:t>
            </a:r>
            <a:r>
              <a:rPr lang="en-AU" sz="2200" i="1" dirty="0"/>
              <a:t>Consider how this approach aligns with the R.O.C.K. principles from the ‘Supporting injured educators’ guide.</a:t>
            </a: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7A5D5094-FF81-5941-57D7-07796996D166}"/>
              </a:ext>
            </a:extLst>
          </p:cNvPr>
          <p:cNvSpPr>
            <a:spLocks noGrp="1"/>
          </p:cNvSpPr>
          <p:nvPr>
            <p:ph type="title"/>
          </p:nvPr>
        </p:nvSpPr>
        <p:spPr/>
        <p:txBody>
          <a:bodyPr/>
          <a:lstStyle/>
          <a:p>
            <a:r>
              <a:rPr lang="en-US"/>
              <a:t>Proactive Approach – Communication and Claims</a:t>
            </a:r>
          </a:p>
        </p:txBody>
      </p:sp>
    </p:spTree>
    <p:extLst>
      <p:ext uri="{BB962C8B-B14F-4D97-AF65-F5344CB8AC3E}">
        <p14:creationId xmlns:p14="http://schemas.microsoft.com/office/powerpoint/2010/main" val="318848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EFEA-13A1-37E0-9542-56BAAD312C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A0C261-0114-BE54-51EF-FC7CA24F441C}"/>
              </a:ext>
            </a:extLst>
          </p:cNvPr>
          <p:cNvSpPr>
            <a:spLocks noGrp="1"/>
          </p:cNvSpPr>
          <p:nvPr>
            <p:ph type="title"/>
          </p:nvPr>
        </p:nvSpPr>
        <p:spPr/>
        <p:txBody>
          <a:bodyPr/>
          <a:lstStyle/>
          <a:p>
            <a:r>
              <a:rPr lang="en-ID" dirty="0"/>
              <a:t>What you will need</a:t>
            </a:r>
          </a:p>
        </p:txBody>
      </p:sp>
      <p:sp>
        <p:nvSpPr>
          <p:cNvPr id="9" name="Content Placeholder 8">
            <a:extLst>
              <a:ext uri="{FF2B5EF4-FFF2-40B4-BE49-F238E27FC236}">
                <a16:creationId xmlns:a16="http://schemas.microsoft.com/office/drawing/2014/main" id="{1507AD02-736A-0A89-0546-84C93CF0A9C4}"/>
              </a:ext>
            </a:extLst>
          </p:cNvPr>
          <p:cNvSpPr>
            <a:spLocks noGrp="1"/>
          </p:cNvSpPr>
          <p:nvPr>
            <p:ph sz="quarter" idx="13"/>
          </p:nvPr>
        </p:nvSpPr>
        <p:spPr>
          <a:xfrm>
            <a:off x="755650" y="1981200"/>
            <a:ext cx="10664825" cy="4111625"/>
          </a:xfrm>
        </p:spPr>
        <p:txBody>
          <a:bodyPr/>
          <a:lstStyle/>
          <a:p>
            <a:pPr marL="0" indent="0">
              <a:buNone/>
            </a:pPr>
            <a:r>
              <a:rPr lang="en-ID" dirty="0">
                <a:ea typeface="Tahoma" panose="020B0604030504040204" pitchFamily="34" charset="0"/>
              </a:rPr>
              <a:t>In the second half of this session you will refer to two documents from the It Pays To Care website:</a:t>
            </a:r>
          </a:p>
          <a:p>
            <a:pPr marL="457200" indent="-457200">
              <a:buAutoNum type="arabicPeriod"/>
            </a:pPr>
            <a:r>
              <a:rPr lang="en-ID" dirty="0">
                <a:ea typeface="Tahoma" panose="020B0604030504040204" pitchFamily="34" charset="0"/>
              </a:rPr>
              <a:t>‘Supporting injured educators – a guide for school leaders’</a:t>
            </a:r>
          </a:p>
          <a:p>
            <a:pPr marL="457200" indent="-457200">
              <a:buAutoNum type="arabicPeriod"/>
            </a:pPr>
            <a:r>
              <a:rPr lang="en-ID" dirty="0">
                <a:ea typeface="Tahoma" panose="020B0604030504040204" pitchFamily="34" charset="0"/>
              </a:rPr>
              <a:t>‘Recover at Work Planning Tool – for school leaders’ </a:t>
            </a:r>
          </a:p>
          <a:p>
            <a:pPr marL="0" indent="0">
              <a:buNone/>
            </a:pPr>
            <a:r>
              <a:rPr lang="en-ID" dirty="0">
                <a:ea typeface="Tahoma" panose="020B0604030504040204" pitchFamily="34" charset="0"/>
              </a:rPr>
              <a:t>These are available at </a:t>
            </a:r>
            <a:r>
              <a:rPr lang="en-AU" u="sng" dirty="0">
                <a:hlinkClick r:id="rId3"/>
              </a:rPr>
              <a:t>www.itpaystocare.org/employers/employers-workplaces</a:t>
            </a:r>
            <a:r>
              <a:rPr lang="en-AU" dirty="0"/>
              <a:t>. </a:t>
            </a:r>
            <a:r>
              <a:rPr lang="en-ID" dirty="0">
                <a:ea typeface="Tahoma" panose="020B0604030504040204" pitchFamily="34" charset="0"/>
              </a:rPr>
              <a:t>Allow 45 minutes to complete the module. </a:t>
            </a:r>
          </a:p>
          <a:p>
            <a:pPr>
              <a:lnSpc>
                <a:spcPct val="107000"/>
              </a:lnSpc>
              <a:spcAft>
                <a:spcPts val="600"/>
              </a:spcAft>
              <a:buNone/>
            </a:pPr>
            <a:endParaRPr lang="en-AU" kern="100" dirty="0">
              <a:effectLst/>
              <a:ea typeface="Aptos" panose="020B0004020202020204" pitchFamily="34" charset="0"/>
            </a:endParaRPr>
          </a:p>
          <a:p>
            <a:pPr marL="0" indent="0">
              <a:buNone/>
            </a:pPr>
            <a:endParaRPr lang="en-ID" i="1" dirty="0"/>
          </a:p>
        </p:txBody>
      </p:sp>
    </p:spTree>
    <p:custDataLst>
      <p:tags r:id="rId1"/>
    </p:custDataLst>
    <p:extLst>
      <p:ext uri="{BB962C8B-B14F-4D97-AF65-F5344CB8AC3E}">
        <p14:creationId xmlns:p14="http://schemas.microsoft.com/office/powerpoint/2010/main" val="1423573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5539-04BD-385A-F105-C7EC1436D8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93699-0FA7-A68D-AC89-3B854D8BA178}"/>
              </a:ext>
            </a:extLst>
          </p:cNvPr>
          <p:cNvSpPr>
            <a:spLocks noGrp="1"/>
          </p:cNvSpPr>
          <p:nvPr>
            <p:ph sz="quarter" idx="13"/>
          </p:nvPr>
        </p:nvSpPr>
        <p:spPr>
          <a:xfrm>
            <a:off x="755650" y="1689652"/>
            <a:ext cx="10664825" cy="4403173"/>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Six weeks after the initial intervention, Rachel had gradually returned to work part-time. She felt supported by her colleagues, the principal and the Department and her stress had significantly decreased. </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workplace modifications and additional support for managing behaviours in the classroom increased her confidence in her ability to teach effectively. </a:t>
            </a:r>
          </a:p>
          <a:p>
            <a:pPr marL="0" indent="0">
              <a:lnSpc>
                <a:spcPct val="107000"/>
              </a:lnSpc>
              <a:spcAft>
                <a:spcPts val="600"/>
              </a:spcAft>
              <a:buNone/>
            </a:pPr>
            <a:endParaRPr lang="en-AU" kern="100" dirty="0"/>
          </a:p>
          <a:p>
            <a:pPr marL="0" indent="0">
              <a:lnSpc>
                <a:spcPct val="107000"/>
              </a:lnSpc>
              <a:spcAft>
                <a:spcPts val="600"/>
              </a:spcAft>
              <a:buNone/>
            </a:pPr>
            <a:r>
              <a:rPr lang="en-AU" i="1" kern="100" dirty="0"/>
              <a:t>Reflection: 	</a:t>
            </a:r>
            <a:r>
              <a:rPr lang="en-AU" i="1" dirty="0"/>
              <a:t>Compare these outcomes with the original scenario to see the 			dramatic difference made by effective systems.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3EB18B22-6DA5-F8EB-FDD9-52C9D4A149CB}"/>
              </a:ext>
            </a:extLst>
          </p:cNvPr>
          <p:cNvSpPr>
            <a:spLocks noGrp="1"/>
          </p:cNvSpPr>
          <p:nvPr>
            <p:ph type="title"/>
          </p:nvPr>
        </p:nvSpPr>
        <p:spPr/>
        <p:txBody>
          <a:bodyPr/>
          <a:lstStyle/>
          <a:p>
            <a:r>
              <a:rPr lang="en-US"/>
              <a:t>Short term outcomes</a:t>
            </a:r>
          </a:p>
        </p:txBody>
      </p:sp>
    </p:spTree>
    <p:extLst>
      <p:ext uri="{BB962C8B-B14F-4D97-AF65-F5344CB8AC3E}">
        <p14:creationId xmlns:p14="http://schemas.microsoft.com/office/powerpoint/2010/main" val="19872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9DD5C-516B-8A5C-A4A6-B8E7C2AA12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83E43-4075-B90F-CEFD-40E3D5A65F5B}"/>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School culture significantly affects injury management and recovery. </a:t>
            </a:r>
          </a:p>
          <a:p>
            <a:pPr>
              <a:lnSpc>
                <a:spcPct val="107000"/>
              </a:lnSpc>
              <a:spcAft>
                <a:spcPts val="600"/>
              </a:spcAft>
            </a:pPr>
            <a:r>
              <a:rPr lang="en-AU" dirty="0"/>
              <a:t>Leaders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professional identity. </a:t>
            </a:r>
          </a:p>
          <a:p>
            <a:pPr>
              <a:lnSpc>
                <a:spcPct val="107000"/>
              </a:lnSpc>
              <a:spcAft>
                <a:spcPts val="600"/>
              </a:spcAft>
            </a:pPr>
            <a:r>
              <a:rPr lang="en-AU" dirty="0"/>
              <a:t>Comprehensive support systems benefit both staff and schools.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EB83E203-D600-5139-BE67-D53813F0F82B}"/>
              </a:ext>
            </a:extLst>
          </p:cNvPr>
          <p:cNvSpPr>
            <a:spLocks noGrp="1"/>
          </p:cNvSpPr>
          <p:nvPr>
            <p:ph type="title"/>
          </p:nvPr>
        </p:nvSpPr>
        <p:spPr/>
        <p:txBody>
          <a:bodyPr/>
          <a:lstStyle/>
          <a:p>
            <a:r>
              <a:rPr lang="en-US"/>
              <a:t>Key Principles Recap</a:t>
            </a:r>
          </a:p>
        </p:txBody>
      </p:sp>
    </p:spTree>
    <p:extLst>
      <p:ext uri="{BB962C8B-B14F-4D97-AF65-F5344CB8AC3E}">
        <p14:creationId xmlns:p14="http://schemas.microsoft.com/office/powerpoint/2010/main" val="12366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D8BD-C253-1DCD-E66D-5EE617BFB1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E5E66-53F2-1370-39B4-16793D9CDC18}"/>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i="1" dirty="0"/>
              <a:t>Reflection Questions: 	</a:t>
            </a:r>
          </a:p>
          <a:p>
            <a:pPr marL="457200" indent="-457200">
              <a:lnSpc>
                <a:spcPct val="107000"/>
              </a:lnSpc>
              <a:spcAft>
                <a:spcPts val="600"/>
              </a:spcAft>
              <a:buAutoNum type="arabicPeriod"/>
            </a:pPr>
            <a:r>
              <a:rPr lang="en-AU" i="1" dirty="0"/>
              <a:t>Which of the principles on the last slide would make the biggest difference in your school setting?</a:t>
            </a:r>
          </a:p>
          <a:p>
            <a:pPr marL="457200" indent="-457200">
              <a:lnSpc>
                <a:spcPct val="107000"/>
              </a:lnSpc>
              <a:spcAft>
                <a:spcPts val="600"/>
              </a:spcAft>
              <a:buAutoNum type="arabicPeriod"/>
            </a:pPr>
            <a:r>
              <a:rPr lang="en-AU" i="1" kern="100" dirty="0">
                <a:effectLst/>
                <a:latin typeface="Calibri" panose="020F0502020204030204" pitchFamily="34" charset="0"/>
                <a:ea typeface="Aptos" panose="020B0004020202020204" pitchFamily="34" charset="0"/>
              </a:rPr>
              <a:t>What 3 actions can you take to improve </a:t>
            </a:r>
            <a:r>
              <a:rPr lang="en-AU" i="1" kern="100" dirty="0">
                <a:ea typeface="Aptos" panose="020B0004020202020204" pitchFamily="34" charset="0"/>
              </a:rPr>
              <a:t>your school’s injury management and return to work processes?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2B35EB2-5E15-1591-609C-44CF9328C59C}"/>
              </a:ext>
            </a:extLst>
          </p:cNvPr>
          <p:cNvSpPr>
            <a:spLocks noGrp="1"/>
          </p:cNvSpPr>
          <p:nvPr>
            <p:ph type="title"/>
          </p:nvPr>
        </p:nvSpPr>
        <p:spPr/>
        <p:txBody>
          <a:bodyPr/>
          <a:lstStyle/>
          <a:p>
            <a:r>
              <a:rPr lang="en-US"/>
              <a:t>Theory to Practice</a:t>
            </a:r>
          </a:p>
        </p:txBody>
      </p:sp>
    </p:spTree>
    <p:extLst>
      <p:ext uri="{BB962C8B-B14F-4D97-AF65-F5344CB8AC3E}">
        <p14:creationId xmlns:p14="http://schemas.microsoft.com/office/powerpoint/2010/main" val="4004385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2716-F4B9-387D-4CB0-0F55130B68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76647-EAEE-2204-8E25-07DF86CB7663}"/>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a typeface="Aptos" panose="020B0004020202020204" pitchFamily="34" charset="0"/>
              </a:rPr>
              <a:t>Visit </a:t>
            </a:r>
            <a:r>
              <a:rPr lang="en-AU" kern="100" dirty="0">
                <a:ea typeface="Aptos" panose="020B0004020202020204" pitchFamily="34" charset="0"/>
                <a:hlinkClick r:id="rId2"/>
              </a:rPr>
              <a:t>www.itpaystocare.org</a:t>
            </a:r>
            <a:r>
              <a:rPr lang="en-AU" kern="100" dirty="0">
                <a:ea typeface="Aptos" panose="020B0004020202020204" pitchFamily="34" charset="0"/>
              </a:rPr>
              <a:t> for evidence-based policy insights and resources for workers and employers.</a:t>
            </a:r>
            <a:endParaRPr lang="en-AU"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You can also visit the workers compensation authority in your jurisdiction for more employer resources.</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AEEFF2F2-499C-3409-D82A-B5A0ADAEE332}"/>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2700786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C110-9207-60E4-D9BE-8FC285809F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A722D-7B59-0989-E5A5-0CCC423941C9}"/>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Contact us at </a:t>
            </a:r>
            <a:r>
              <a:rPr lang="en-AU" kern="100" dirty="0">
                <a:effectLst/>
                <a:latin typeface="Calibri" panose="020F0502020204030204" pitchFamily="34" charset="0"/>
                <a:ea typeface="Aptos" panose="020B0004020202020204" pitchFamily="34" charset="0"/>
                <a:hlinkClick r:id="rId2"/>
              </a:rPr>
              <a:t>www.itpaystocare.org/contact-us</a:t>
            </a:r>
            <a:r>
              <a:rPr lang="en-AU" kern="100" dirty="0">
                <a:effectLst/>
                <a:latin typeface="Calibri" panose="020F0502020204030204" pitchFamily="34" charset="0"/>
                <a:ea typeface="Aptos" panose="020B0004020202020204" pitchFamily="34" charset="0"/>
              </a:rPr>
              <a:t> </a:t>
            </a:r>
          </a:p>
          <a:p>
            <a:pPr marL="0" indent="0">
              <a:lnSpc>
                <a:spcPct val="107000"/>
              </a:lnSpc>
              <a:spcAft>
                <a:spcPts val="600"/>
              </a:spcAft>
              <a:buNone/>
            </a:pPr>
            <a:r>
              <a:rPr lang="en-AU" kern="100" dirty="0">
                <a:ea typeface="Aptos" panose="020B0004020202020204" pitchFamily="34" charset="0"/>
              </a:rPr>
              <a:t>We welcome your feedback on this training module and any questions you may have.</a:t>
            </a: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Developed with funding from Employers Mutual Limited.</a:t>
            </a: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8E0DE66E-4D94-017B-121B-2F85B79F9B0A}"/>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5359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ED16-9FDD-2385-678B-C7D398543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AB47CE-9DBA-7C02-B7A3-858004C7E626}"/>
              </a:ext>
            </a:extLst>
          </p:cNvPr>
          <p:cNvSpPr>
            <a:spLocks noGrp="1"/>
          </p:cNvSpPr>
          <p:nvPr>
            <p:ph type="title"/>
          </p:nvPr>
        </p:nvSpPr>
        <p:spPr/>
        <p:txBody>
          <a:bodyPr/>
          <a:lstStyle/>
          <a:p>
            <a:r>
              <a:rPr lang="en-ID" dirty="0"/>
              <a:t>How to use this module</a:t>
            </a:r>
          </a:p>
        </p:txBody>
      </p:sp>
      <p:sp>
        <p:nvSpPr>
          <p:cNvPr id="9" name="Content Placeholder 8">
            <a:extLst>
              <a:ext uri="{FF2B5EF4-FFF2-40B4-BE49-F238E27FC236}">
                <a16:creationId xmlns:a16="http://schemas.microsoft.com/office/drawing/2014/main" id="{DDAF9B04-C091-0F70-E706-EDEDF955230B}"/>
              </a:ext>
            </a:extLst>
          </p:cNvPr>
          <p:cNvSpPr>
            <a:spLocks noGrp="1"/>
          </p:cNvSpPr>
          <p:nvPr>
            <p:ph sz="quarter" idx="13"/>
          </p:nvPr>
        </p:nvSpPr>
        <p:spPr>
          <a:xfrm>
            <a:off x="755650" y="1661652"/>
            <a:ext cx="10664825" cy="4431173"/>
          </a:xfrm>
        </p:spPr>
        <p:txBody>
          <a:bodyPr/>
          <a:lstStyle/>
          <a:p>
            <a:pPr marL="0" indent="0">
              <a:buNone/>
            </a:pPr>
            <a:r>
              <a:rPr lang="en-ID" dirty="0"/>
              <a:t>You can complete this individually, or choose to work through it with a group of school leaders.</a:t>
            </a:r>
          </a:p>
          <a:p>
            <a:pPr marL="0" indent="0">
              <a:buNone/>
            </a:pPr>
            <a:endParaRPr lang="en-ID" dirty="0"/>
          </a:p>
          <a:p>
            <a:pPr marL="0" indent="0">
              <a:buNone/>
            </a:pPr>
            <a:r>
              <a:rPr lang="en-ID" dirty="0"/>
              <a:t>Top tips for success in a group setting:</a:t>
            </a:r>
          </a:p>
          <a:p>
            <a:r>
              <a:rPr lang="en-ID" dirty="0"/>
              <a:t>Discuss the question before revealing answers.</a:t>
            </a:r>
          </a:p>
          <a:p>
            <a:r>
              <a:rPr lang="en-ID" dirty="0"/>
              <a:t>Share experiences and perspectives.</a:t>
            </a:r>
          </a:p>
          <a:p>
            <a:r>
              <a:rPr lang="en-ID" dirty="0"/>
              <a:t>Identify school-specific implementation strategies.</a:t>
            </a:r>
          </a:p>
        </p:txBody>
      </p:sp>
    </p:spTree>
    <p:custDataLst>
      <p:tags r:id="rId1"/>
    </p:custDataLst>
    <p:extLst>
      <p:ext uri="{BB962C8B-B14F-4D97-AF65-F5344CB8AC3E}">
        <p14:creationId xmlns:p14="http://schemas.microsoft.com/office/powerpoint/2010/main" val="189168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57D1-4462-24F0-3E53-75220D23B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6AE5CF-6E50-07E8-CA55-DD7139FDAD98}"/>
              </a:ext>
            </a:extLst>
          </p:cNvPr>
          <p:cNvSpPr>
            <a:spLocks noGrp="1"/>
          </p:cNvSpPr>
          <p:nvPr>
            <p:ph type="title"/>
          </p:nvPr>
        </p:nvSpPr>
        <p:spPr/>
        <p:txBody>
          <a:bodyPr/>
          <a:lstStyle/>
          <a:p>
            <a:r>
              <a:rPr lang="en-ID" dirty="0"/>
              <a:t>Case Introduction: Meet Rachel</a:t>
            </a:r>
          </a:p>
        </p:txBody>
      </p:sp>
      <p:sp>
        <p:nvSpPr>
          <p:cNvPr id="9" name="Content Placeholder 8">
            <a:extLst>
              <a:ext uri="{FF2B5EF4-FFF2-40B4-BE49-F238E27FC236}">
                <a16:creationId xmlns:a16="http://schemas.microsoft.com/office/drawing/2014/main" id="{62F3A86B-0523-A0CA-8B26-45DC7F637BA4}"/>
              </a:ext>
            </a:extLst>
          </p:cNvPr>
          <p:cNvSpPr>
            <a:spLocks noGrp="1"/>
          </p:cNvSpPr>
          <p:nvPr>
            <p:ph sz="quarter" idx="13"/>
          </p:nvPr>
        </p:nvSpPr>
        <p:spPr/>
        <p:txBody>
          <a:bodyPr/>
          <a:lstStyle/>
          <a:p>
            <a:pPr marL="0" indent="0">
              <a:buNone/>
            </a:pPr>
            <a:r>
              <a:rPr lang="en-ID" dirty="0"/>
              <a:t>Rachel is a 42 year old teacher with 15 years of experience. She experienced depression ten years ago, and has long-standing mild anxiety. </a:t>
            </a:r>
          </a:p>
          <a:p>
            <a:pPr marL="0" indent="0">
              <a:buNone/>
            </a:pPr>
            <a:r>
              <a:rPr lang="en-ID" dirty="0"/>
              <a:t>The past two years have been particularly challenging, with a 20% increase in behaviours she finds difficult to manage in </a:t>
            </a:r>
            <a:r>
              <a:rPr lang="en-ID"/>
              <a:t>her classes.</a:t>
            </a:r>
            <a:endParaRPr lang="en-ID" dirty="0"/>
          </a:p>
          <a:p>
            <a:pPr marL="0" indent="0">
              <a:buNone/>
            </a:pPr>
            <a:endParaRPr lang="en-ID" i="1" dirty="0"/>
          </a:p>
        </p:txBody>
      </p:sp>
    </p:spTree>
    <p:custDataLst>
      <p:tags r:id="rId1"/>
    </p:custDataLst>
    <p:extLst>
      <p:ext uri="{BB962C8B-B14F-4D97-AF65-F5344CB8AC3E}">
        <p14:creationId xmlns:p14="http://schemas.microsoft.com/office/powerpoint/2010/main" val="123046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02B3-07F4-9352-0BB9-65716D1064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8B9522-4270-7C31-2BD9-57D3814ACB9A}"/>
              </a:ext>
            </a:extLst>
          </p:cNvPr>
          <p:cNvSpPr>
            <a:spLocks noGrp="1"/>
          </p:cNvSpPr>
          <p:nvPr>
            <p:ph type="title"/>
          </p:nvPr>
        </p:nvSpPr>
        <p:spPr/>
        <p:txBody>
          <a:bodyPr/>
          <a:lstStyle/>
          <a:p>
            <a:r>
              <a:rPr lang="en-ID" dirty="0"/>
              <a:t>Rachel sees her GP</a:t>
            </a:r>
          </a:p>
        </p:txBody>
      </p:sp>
      <p:sp>
        <p:nvSpPr>
          <p:cNvPr id="9" name="Content Placeholder 8">
            <a:extLst>
              <a:ext uri="{FF2B5EF4-FFF2-40B4-BE49-F238E27FC236}">
                <a16:creationId xmlns:a16="http://schemas.microsoft.com/office/drawing/2014/main" id="{852CAAC2-42A2-9FE0-C031-0F4B868A63EF}"/>
              </a:ext>
            </a:extLst>
          </p:cNvPr>
          <p:cNvSpPr>
            <a:spLocks noGrp="1"/>
          </p:cNvSpPr>
          <p:nvPr>
            <p:ph sz="quarter" idx="13"/>
          </p:nvPr>
        </p:nvSpPr>
        <p:spPr>
          <a:xfrm>
            <a:off x="755650" y="1519311"/>
            <a:ext cx="10664825" cy="4573514"/>
          </a:xfrm>
        </p:spPr>
        <p:txBody>
          <a:bodyPr/>
          <a:lstStyle/>
          <a:p>
            <a:pPr marL="0" indent="0">
              <a:buNone/>
            </a:pPr>
            <a:r>
              <a:rPr lang="en-AU" dirty="0">
                <a:effectLst/>
                <a:latin typeface="Calibri" panose="020F0502020204030204" pitchFamily="34" charset="0"/>
                <a:ea typeface="Aptos" panose="020B0004020202020204" pitchFamily="34" charset="0"/>
              </a:rPr>
              <a:t>Rachel visited her GP, reporting symptoms of stress, anxiety, and difficulty sleeping. She expressed reluctance to report her struggles at work, mentioning that she didn’t have a close relationship with her principal and that colleagues had negative experiences when raising similar issues. The week prior, a particularly tense meeting with unhappy parents had been the proverbial "cherry on the cake," pushing Rachel to seek help.</a:t>
            </a:r>
            <a:r>
              <a:rPr lang="en-AU" dirty="0">
                <a:effectLst/>
              </a:rPr>
              <a:t> </a:t>
            </a:r>
          </a:p>
          <a:p>
            <a:pPr marL="0" indent="0">
              <a:buNone/>
            </a:pPr>
            <a:endParaRPr lang="en-AU" dirty="0">
              <a:effectLst/>
            </a:endParaRPr>
          </a:p>
          <a:p>
            <a:pPr marL="0" indent="0">
              <a:buNone/>
            </a:pPr>
            <a:r>
              <a:rPr lang="en-ID" sz="2000" i="1" dirty="0"/>
              <a:t>Reflection:	Notice how workplace culture influences Rachel’s willingness to disclose her 			struggles. This will be a key factor throughout the case.</a:t>
            </a:r>
          </a:p>
        </p:txBody>
      </p:sp>
    </p:spTree>
    <p:custDataLst>
      <p:tags r:id="rId1"/>
    </p:custDataLst>
    <p:extLst>
      <p:ext uri="{BB962C8B-B14F-4D97-AF65-F5344CB8AC3E}">
        <p14:creationId xmlns:p14="http://schemas.microsoft.com/office/powerpoint/2010/main" val="45801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98704-56D6-BF21-ACDE-B5450FB03B8B}"/>
              </a:ext>
            </a:extLst>
          </p:cNvPr>
          <p:cNvSpPr>
            <a:spLocks noGrp="1"/>
          </p:cNvSpPr>
          <p:nvPr>
            <p:ph sz="quarter" idx="13"/>
          </p:nvPr>
        </p:nvSpPr>
        <p:spPr>
          <a:xfrm>
            <a:off x="755650" y="1603717"/>
            <a:ext cx="10664825" cy="4489108"/>
          </a:xfrm>
        </p:spPr>
        <p:txBody>
          <a:bodyPr/>
          <a:lstStyle/>
          <a:p>
            <a:pPr marL="0" indent="0">
              <a:buNone/>
            </a:pPr>
            <a:r>
              <a:rPr lang="en-US" dirty="0"/>
              <a:t>Rachel took sick leave on her GP’s advice.</a:t>
            </a:r>
          </a:p>
          <a:p>
            <a:pPr marL="0" indent="0">
              <a:buNone/>
            </a:pPr>
            <a:r>
              <a:rPr lang="en-US" dirty="0"/>
              <a:t>Over the next 6 weeks Rachel continued to see her GP and began sessions with a psychologist.</a:t>
            </a:r>
          </a:p>
          <a:p>
            <a:pPr marL="0" indent="0">
              <a:buNone/>
            </a:pPr>
            <a:r>
              <a:rPr lang="en-AU" dirty="0"/>
              <a:t>The psychologist discussed the option of lodging a workers' compensation claim with Rachel, explaining that her condition appeared work-related and that she might need significant workplace changes before returning. The psychologist walked Rachel through the claim process and potential outcomes. After understanding the process and what it might entail, Rachel decided to proceed with the claim.</a:t>
            </a:r>
          </a:p>
          <a:p>
            <a:pPr marL="0" indent="0">
              <a:buNone/>
            </a:pPr>
            <a:endParaRPr lang="en-US" dirty="0"/>
          </a:p>
        </p:txBody>
      </p:sp>
      <p:sp>
        <p:nvSpPr>
          <p:cNvPr id="3" name="Title 2">
            <a:extLst>
              <a:ext uri="{FF2B5EF4-FFF2-40B4-BE49-F238E27FC236}">
                <a16:creationId xmlns:a16="http://schemas.microsoft.com/office/drawing/2014/main" id="{267D7486-9D01-60B4-C357-4432B746A66F}"/>
              </a:ext>
            </a:extLst>
          </p:cNvPr>
          <p:cNvSpPr>
            <a:spLocks noGrp="1"/>
          </p:cNvSpPr>
          <p:nvPr>
            <p:ph type="title"/>
          </p:nvPr>
        </p:nvSpPr>
        <p:spPr/>
        <p:txBody>
          <a:bodyPr/>
          <a:lstStyle/>
          <a:p>
            <a:r>
              <a:rPr lang="en-US"/>
              <a:t>Initial Response – GP and psychologist</a:t>
            </a:r>
          </a:p>
        </p:txBody>
      </p:sp>
    </p:spTree>
    <p:extLst>
      <p:ext uri="{BB962C8B-B14F-4D97-AF65-F5344CB8AC3E}">
        <p14:creationId xmlns:p14="http://schemas.microsoft.com/office/powerpoint/2010/main" val="314187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9B9D-CF2B-C276-BFE0-7B60C89708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8FCEB-AB27-631D-1164-407E62308DDB}"/>
              </a:ext>
            </a:extLst>
          </p:cNvPr>
          <p:cNvSpPr>
            <a:spLocks noGrp="1"/>
          </p:cNvSpPr>
          <p:nvPr>
            <p:ph sz="quarter" idx="13"/>
          </p:nvPr>
        </p:nvSpPr>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a:t>
            </a:r>
            <a:r>
              <a:rPr lang="en-AU" kern="100" dirty="0">
                <a:ea typeface="Aptos" panose="020B0004020202020204" pitchFamily="34" charset="0"/>
              </a:rPr>
              <a:t>department-appointed</a:t>
            </a:r>
            <a:r>
              <a:rPr lang="en-AU" kern="100" dirty="0">
                <a:effectLst/>
                <a:latin typeface="Calibri" panose="020F0502020204030204" pitchFamily="34" charset="0"/>
                <a:ea typeface="Aptos" panose="020B0004020202020204" pitchFamily="34" charset="0"/>
              </a:rPr>
              <a:t> return to work (RTW) </a:t>
            </a:r>
            <a:r>
              <a:rPr lang="en-AU" kern="100" dirty="0">
                <a:ea typeface="Aptos" panose="020B0004020202020204" pitchFamily="34" charset="0"/>
              </a:rPr>
              <a:t>professional</a:t>
            </a:r>
            <a:r>
              <a:rPr lang="en-AU" kern="100" dirty="0">
                <a:effectLst/>
                <a:latin typeface="Calibri" panose="020F0502020204030204" pitchFamily="34" charset="0"/>
                <a:ea typeface="Aptos" panose="020B0004020202020204" pitchFamily="34" charset="0"/>
              </a:rPr>
              <a:t> contacted Rachel, focusing the discussion on administrative aspects, instructing Rachel on how to lodge certificates, manage her claim, and submit invoices. Uncomfortable discussing mental health, they avoided deeper conversations about Rachel's wellbeing or potential workplace modifications.</a:t>
            </a:r>
          </a:p>
        </p:txBody>
      </p:sp>
      <p:sp>
        <p:nvSpPr>
          <p:cNvPr id="3" name="Title 2">
            <a:extLst>
              <a:ext uri="{FF2B5EF4-FFF2-40B4-BE49-F238E27FC236}">
                <a16:creationId xmlns:a16="http://schemas.microsoft.com/office/drawing/2014/main" id="{5C457311-21D2-8887-3585-88F53543E2DD}"/>
              </a:ext>
            </a:extLst>
          </p:cNvPr>
          <p:cNvSpPr>
            <a:spLocks noGrp="1"/>
          </p:cNvSpPr>
          <p:nvPr>
            <p:ph type="title"/>
          </p:nvPr>
        </p:nvSpPr>
        <p:spPr/>
        <p:txBody>
          <a:bodyPr/>
          <a:lstStyle/>
          <a:p>
            <a:r>
              <a:rPr lang="en-US" dirty="0"/>
              <a:t>Initial Response</a:t>
            </a:r>
          </a:p>
        </p:txBody>
      </p:sp>
    </p:spTree>
    <p:extLst>
      <p:ext uri="{BB962C8B-B14F-4D97-AF65-F5344CB8AC3E}">
        <p14:creationId xmlns:p14="http://schemas.microsoft.com/office/powerpoint/2010/main" val="1877783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EME YUNA" val="iqBQXf8d"/>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Yuna">
  <a:themeElements>
    <a:clrScheme name="Custom 1">
      <a:dk1>
        <a:srgbClr val="000000"/>
      </a:dk1>
      <a:lt1>
        <a:srgbClr val="FFFFFF"/>
      </a:lt1>
      <a:dk2>
        <a:srgbClr val="033E70"/>
      </a:dk2>
      <a:lt2>
        <a:srgbClr val="F6F9FF"/>
      </a:lt2>
      <a:accent1>
        <a:srgbClr val="1D85C2"/>
      </a:accent1>
      <a:accent2>
        <a:srgbClr val="4DAEC1"/>
      </a:accent2>
      <a:accent3>
        <a:srgbClr val="16719A"/>
      </a:accent3>
      <a:accent4>
        <a:srgbClr val="50D1E9"/>
      </a:accent4>
      <a:accent5>
        <a:srgbClr val="033E70"/>
      </a:accent5>
      <a:accent6>
        <a:srgbClr val="1D85C2"/>
      </a:accent6>
      <a:hlink>
        <a:srgbClr val="16719A"/>
      </a:hlink>
      <a:folHlink>
        <a:srgbClr val="954F72"/>
      </a:folHlink>
    </a:clrScheme>
    <a:fontScheme name="Custom 1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270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45720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8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sz="1200" dirty="0" err="1" smtClean="0">
            <a:solidFill>
              <a:schemeClr val="tx1">
                <a:lumMod val="65000"/>
                <a:lumOff val="35000"/>
              </a:schemeClr>
            </a:solidFill>
            <a:latin typeface="+mn-lt"/>
          </a:defRPr>
        </a:defPPr>
      </a:lstStyle>
    </a:txDef>
  </a:objectDefaults>
  <a:extraClrSchemeLst/>
  <a:extLst>
    <a:ext uri="{05A4C25C-085E-4340-85A3-A5531E510DB2}">
      <thm15:themeFamily xmlns:thm15="http://schemas.microsoft.com/office/thememl/2012/main" name="IPTC PPT TEMPLATE.potx" id="{F1F97999-CE42-4E84-9DA2-881DFA4B68E2}" vid="{E8697C2E-F35C-452A-A296-8D2048D44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8a6bce-265b-45c1-8738-30eda0209b12" xsi:nil="true"/>
    <lcf76f155ced4ddcb4097134ff3c332f xmlns="47e35712-e122-4288-bb1f-7794a9914c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71C0A94125144980D19EC0B03A70B2" ma:contentTypeVersion="16" ma:contentTypeDescription="Create a new document." ma:contentTypeScope="" ma:versionID="7f51a5a3d5dcfe0766b7a1d43229b01a">
  <xsd:schema xmlns:xsd="http://www.w3.org/2001/XMLSchema" xmlns:xs="http://www.w3.org/2001/XMLSchema" xmlns:p="http://schemas.microsoft.com/office/2006/metadata/properties" xmlns:ns2="47e35712-e122-4288-bb1f-7794a9914c7f" xmlns:ns3="9f8a6bce-265b-45c1-8738-30eda0209b12" targetNamespace="http://schemas.microsoft.com/office/2006/metadata/properties" ma:root="true" ma:fieldsID="a566b2497d65c6a6ae4807ca2325115c" ns2:_="" ns3:_="">
    <xsd:import namespace="47e35712-e122-4288-bb1f-7794a9914c7f"/>
    <xsd:import namespace="9f8a6bce-265b-45c1-8738-30eda0209b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35712-e122-4288-bb1f-7794a9914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56ffd4b-4329-4cc7-81ac-d97271b0f36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a6bce-265b-45c1-8738-30eda0209b1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46b715-366e-499c-ad35-c98299b5090b}" ma:internalName="TaxCatchAll" ma:showField="CatchAllData" ma:web="9f8a6bce-265b-45c1-8738-30eda0209b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55469-C709-44EC-9F17-648AC13EE4B1}">
  <ds:schemaRefs>
    <ds:schemaRef ds:uri="http://schemas.microsoft.com/sharepoint/v3/contenttype/forms"/>
  </ds:schemaRefs>
</ds:datastoreItem>
</file>

<file path=customXml/itemProps2.xml><?xml version="1.0" encoding="utf-8"?>
<ds:datastoreItem xmlns:ds="http://schemas.openxmlformats.org/officeDocument/2006/customXml" ds:itemID="{4D721EC9-ED05-4224-B762-42BB8CA6FFCD}">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9f8a6bce-265b-45c1-8738-30eda0209b12"/>
    <ds:schemaRef ds:uri="47e35712-e122-4288-bb1f-7794a9914c7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18BBB85-B8F2-4716-92D0-3502FDBFDA68}">
  <ds:schemaRefs>
    <ds:schemaRef ds:uri="47e35712-e122-4288-bb1f-7794a9914c7f"/>
    <ds:schemaRef ds:uri="9f8a6bce-265b-45c1-8738-30eda0209b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d172bc8-c6b3-4e15-9f99-c6ba58333401}" enabled="0" method="" siteId="{ed172bc8-c6b3-4e15-9f99-c6ba58333401}" removed="1"/>
</clbl:labelList>
</file>

<file path=docProps/app.xml><?xml version="1.0" encoding="utf-8"?>
<Properties xmlns="http://schemas.openxmlformats.org/officeDocument/2006/extended-properties" xmlns:vt="http://schemas.openxmlformats.org/officeDocument/2006/docPropsVTypes">
  <Template>Theme Yuna</Template>
  <TotalTime>761</TotalTime>
  <Words>3270</Words>
  <Application>Microsoft Macintosh PowerPoint</Application>
  <PresentationFormat>Widescreen</PresentationFormat>
  <Paragraphs>242</Paragraphs>
  <Slides>44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Symbol</vt:lpstr>
      <vt:lpstr>Arial</vt:lpstr>
      <vt:lpstr>Times New Roman</vt:lpstr>
      <vt:lpstr>Montserrat SemiBold</vt:lpstr>
      <vt:lpstr>Montserrat</vt:lpstr>
      <vt:lpstr>Calibri</vt:lpstr>
      <vt:lpstr>Wingdings</vt:lpstr>
      <vt:lpstr>Tahoma</vt:lpstr>
      <vt:lpstr>Courier New</vt:lpstr>
      <vt:lpstr>Theme Yuna</vt:lpstr>
      <vt:lpstr>Psychological Injury Management in Schools </vt:lpstr>
      <vt:lpstr>Introducing the module</vt:lpstr>
      <vt:lpstr>Learning objectives</vt:lpstr>
      <vt:lpstr>What you will need</vt:lpstr>
      <vt:lpstr>How to use this module</vt:lpstr>
      <vt:lpstr>Case Introduction: Meet Rachel</vt:lpstr>
      <vt:lpstr>Rachel sees her GP</vt:lpstr>
      <vt:lpstr>Initial Response – GP and psychologist</vt:lpstr>
      <vt:lpstr>Initial Response</vt:lpstr>
      <vt:lpstr>Question 1</vt:lpstr>
      <vt:lpstr>Answer 1</vt:lpstr>
      <vt:lpstr>Question 2</vt:lpstr>
      <vt:lpstr>Answer 2</vt:lpstr>
      <vt:lpstr>Question 3</vt:lpstr>
      <vt:lpstr>Answer 3</vt:lpstr>
      <vt:lpstr>Rachel’s absence from work</vt:lpstr>
      <vt:lpstr>Question 4</vt:lpstr>
      <vt:lpstr>Answer 4</vt:lpstr>
      <vt:lpstr>Question 5</vt:lpstr>
      <vt:lpstr>Answer 5</vt:lpstr>
      <vt:lpstr>Return To Work Planning</vt:lpstr>
      <vt:lpstr>Question 6</vt:lpstr>
      <vt:lpstr>Answer 6</vt:lpstr>
      <vt:lpstr>Question 7</vt:lpstr>
      <vt:lpstr>Answer 7</vt:lpstr>
      <vt:lpstr>Question 8</vt:lpstr>
      <vt:lpstr>Answer 8</vt:lpstr>
      <vt:lpstr>School Culture</vt:lpstr>
      <vt:lpstr>Question 9</vt:lpstr>
      <vt:lpstr>Answer 9</vt:lpstr>
      <vt:lpstr>Short term outcomes</vt:lpstr>
      <vt:lpstr>A better way forward</vt:lpstr>
      <vt:lpstr>Key Principles</vt:lpstr>
      <vt:lpstr>Psychosocial Factors</vt:lpstr>
      <vt:lpstr>How these factors could be addressed</vt:lpstr>
      <vt:lpstr>R.O.C.K. approach to post-injury support</vt:lpstr>
      <vt:lpstr>Initial Response</vt:lpstr>
      <vt:lpstr>Proactive Approach – Support Systems</vt:lpstr>
      <vt:lpstr>Proactive Approach – Communication and Claims</vt:lpstr>
      <vt:lpstr>Short term outcomes</vt:lpstr>
      <vt:lpstr>Key Principles Recap</vt:lpstr>
      <vt:lpstr>Theory to Practice</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Jodie</dc:creator>
  <cp:lastModifiedBy>Jodie</cp:lastModifiedBy>
  <cp:revision>1</cp:revision>
  <dcterms:created xsi:type="dcterms:W3CDTF">2025-04-22T03:17:03Z</dcterms:created>
  <dcterms:modified xsi:type="dcterms:W3CDTF">2025-10-01T23:36:50Z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4398BF6C-C164-4597-8EB5-3AB775FC1FA8</vt:lpwstr>
  </property>
  <property fmtid="{D5CDD505-2E9C-101B-9397-08002B2CF9AE}" pid="3" name="ArticulatePath">
    <vt:lpwstr>IPTC PPT TEMPLATE</vt:lpwstr>
  </property>
  <property fmtid="{D5CDD505-2E9C-101B-9397-08002B2CF9AE}" pid="4" name="ContentTypeId">
    <vt:lpwstr>0x0101002B71C0A94125144980D19EC0B03A70B2</vt:lpwstr>
  </property>
  <property fmtid="{D5CDD505-2E9C-101B-9397-08002B2CF9AE}" pid="5" name="MediaServiceImageTags">
    <vt:lpwstr/>
  </property>
</Properties>
</file>